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68" r:id="rId2"/>
  </p:sldMasterIdLst>
  <p:sldIdLst>
    <p:sldId id="256" r:id="rId3"/>
    <p:sldId id="257" r:id="rId4"/>
    <p:sldId id="259" r:id="rId5"/>
    <p:sldId id="260" r:id="rId6"/>
    <p:sldId id="261" r:id="rId7"/>
    <p:sldId id="262" r:id="rId8"/>
    <p:sldId id="282" r:id="rId9"/>
    <p:sldId id="258" r:id="rId10"/>
    <p:sldId id="264" r:id="rId11"/>
    <p:sldId id="265" r:id="rId12"/>
    <p:sldId id="266" r:id="rId13"/>
    <p:sldId id="277" r:id="rId14"/>
    <p:sldId id="263" r:id="rId15"/>
    <p:sldId id="267" r:id="rId16"/>
    <p:sldId id="268" r:id="rId17"/>
    <p:sldId id="275" r:id="rId18"/>
    <p:sldId id="269" r:id="rId19"/>
    <p:sldId id="272" r:id="rId20"/>
    <p:sldId id="271" r:id="rId21"/>
    <p:sldId id="285" r:id="rId22"/>
    <p:sldId id="274" r:id="rId23"/>
    <p:sldId id="283" r:id="rId24"/>
    <p:sldId id="278" r:id="rId25"/>
    <p:sldId id="27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1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4" autoAdjust="0"/>
  </p:normalViewPr>
  <p:slideViewPr>
    <p:cSldViewPr>
      <p:cViewPr>
        <p:scale>
          <a:sx n="70" d="100"/>
          <a:sy n="70" d="100"/>
        </p:scale>
        <p:origin x="-480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DEBBC8-D022-42C6-BC18-3A239E3C2355}" type="doc">
      <dgm:prSet loTypeId="urn:microsoft.com/office/officeart/2005/8/layout/cycle2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EF7E2A-B72E-4A4F-A85B-EE5A7B34A678}">
      <dgm:prSet phldrT="[Text]"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১। </a:t>
          </a:r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ইহরাম</a:t>
          </a:r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বাঁধা</a:t>
          </a:r>
          <a:r>
            <a: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endParaRPr lang="en-US" sz="40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6905B9C6-002A-4D98-ADBB-AD555FC1A473}" type="parTrans" cxnId="{3999C3AC-7CEC-481D-B11A-AC33A8A49177}">
      <dgm:prSet/>
      <dgm:spPr/>
      <dgm:t>
        <a:bodyPr/>
        <a:lstStyle/>
        <a:p>
          <a:endParaRPr lang="en-US"/>
        </a:p>
      </dgm:t>
    </dgm:pt>
    <dgm:pt modelId="{EDCC9E64-672C-4824-A25E-9DD90C4E2BB6}" type="sibTrans" cxnId="{3999C3AC-7CEC-481D-B11A-AC33A8A49177}">
      <dgm:prSet/>
      <dgm:spPr/>
      <dgm:t>
        <a:bodyPr/>
        <a:lstStyle/>
        <a:p>
          <a:endParaRPr lang="en-US"/>
        </a:p>
      </dgm:t>
    </dgm:pt>
    <dgm:pt modelId="{342CAEB5-CF84-4FCE-A955-EECEEA66C184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২। </a:t>
          </a:r>
          <a:r>
            <a:rPr lang="en-US" sz="3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আরাফাতে</a:t>
          </a:r>
          <a:r>
            <a: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অবস্থান</a:t>
          </a:r>
          <a:r>
            <a: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endParaRPr lang="en-US" sz="3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FB8C2046-0BAE-4A5F-9FD6-FB5EFEEE180A}" type="parTrans" cxnId="{FB917DA9-0158-49A5-9A5B-076CF8832D25}">
      <dgm:prSet/>
      <dgm:spPr/>
      <dgm:t>
        <a:bodyPr/>
        <a:lstStyle/>
        <a:p>
          <a:endParaRPr lang="en-US"/>
        </a:p>
      </dgm:t>
    </dgm:pt>
    <dgm:pt modelId="{1042BE7D-0A4C-46E3-9787-3A95F662DE2C}" type="sibTrans" cxnId="{FB917DA9-0158-49A5-9A5B-076CF8832D25}">
      <dgm:prSet/>
      <dgm:spPr/>
      <dgm:t>
        <a:bodyPr/>
        <a:lstStyle/>
        <a:p>
          <a:endParaRPr lang="en-US"/>
        </a:p>
      </dgm:t>
    </dgm:pt>
    <dgm:pt modelId="{A2012EC0-5A31-4664-B78F-8712AD7476A0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৩। </a:t>
          </a:r>
          <a:r>
            <a:rPr lang="en-US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তওয়াফে</a:t>
          </a:r>
          <a:r>
            <a: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জিয়ারত</a:t>
          </a:r>
          <a:r>
            <a: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endParaRPr lang="en-US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106EBB02-6F94-41F2-A125-21B043437788}" type="parTrans" cxnId="{25AD865E-455B-4267-9BCF-5B012C0D1EF6}">
      <dgm:prSet/>
      <dgm:spPr/>
      <dgm:t>
        <a:bodyPr/>
        <a:lstStyle/>
        <a:p>
          <a:endParaRPr lang="en-US"/>
        </a:p>
      </dgm:t>
    </dgm:pt>
    <dgm:pt modelId="{E21A3EF0-0932-4F05-8B15-F4288B250D8D}" type="sibTrans" cxnId="{25AD865E-455B-4267-9BCF-5B012C0D1EF6}">
      <dgm:prSet/>
      <dgm:spPr/>
      <dgm:t>
        <a:bodyPr/>
        <a:lstStyle/>
        <a:p>
          <a:endParaRPr lang="en-US"/>
        </a:p>
      </dgm:t>
    </dgm:pt>
    <dgm:pt modelId="{B9B0C713-B8F3-481A-89EA-67613A4CC195}" type="pres">
      <dgm:prSet presAssocID="{48DEBBC8-D022-42C6-BC18-3A239E3C235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58A2FA-588E-4FD6-9206-5685C031E350}" type="pres">
      <dgm:prSet presAssocID="{6BEF7E2A-B72E-4A4F-A85B-EE5A7B34A67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D2A6C9-E97E-4FEE-B53B-916E8F0CEF72}" type="pres">
      <dgm:prSet presAssocID="{EDCC9E64-672C-4824-A25E-9DD90C4E2BB6}" presName="sibTrans" presStyleLbl="sibTrans2D1" presStyleIdx="0" presStyleCnt="3"/>
      <dgm:spPr/>
      <dgm:t>
        <a:bodyPr/>
        <a:lstStyle/>
        <a:p>
          <a:endParaRPr lang="en-US"/>
        </a:p>
      </dgm:t>
    </dgm:pt>
    <dgm:pt modelId="{C8265293-BE8A-49B2-9666-41EBE654B8CC}" type="pres">
      <dgm:prSet presAssocID="{EDCC9E64-672C-4824-A25E-9DD90C4E2BB6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C1E36666-28A5-404F-8633-DAC2839AA131}" type="pres">
      <dgm:prSet presAssocID="{342CAEB5-CF84-4FCE-A955-EECEEA66C184}" presName="node" presStyleLbl="node1" presStyleIdx="1" presStyleCnt="3" custScaleX="100506" custScaleY="1002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A40D9-B268-4601-8249-F8966F33AB2C}" type="pres">
      <dgm:prSet presAssocID="{1042BE7D-0A4C-46E3-9787-3A95F662DE2C}" presName="sibTrans" presStyleLbl="sibTrans2D1" presStyleIdx="1" presStyleCnt="3"/>
      <dgm:spPr/>
      <dgm:t>
        <a:bodyPr/>
        <a:lstStyle/>
        <a:p>
          <a:endParaRPr lang="en-US"/>
        </a:p>
      </dgm:t>
    </dgm:pt>
    <dgm:pt modelId="{DB3761F1-FA08-4F04-AE3B-60F9A434EF39}" type="pres">
      <dgm:prSet presAssocID="{1042BE7D-0A4C-46E3-9787-3A95F662DE2C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E02BAD32-7D65-4357-93A6-722D25D25998}" type="pres">
      <dgm:prSet presAssocID="{A2012EC0-5A31-4664-B78F-8712AD7476A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2408B8-64CC-45F6-989F-A12C1BA36EE8}" type="pres">
      <dgm:prSet presAssocID="{E21A3EF0-0932-4F05-8B15-F4288B250D8D}" presName="sibTrans" presStyleLbl="sibTrans2D1" presStyleIdx="2" presStyleCnt="3"/>
      <dgm:spPr/>
      <dgm:t>
        <a:bodyPr/>
        <a:lstStyle/>
        <a:p>
          <a:endParaRPr lang="en-US"/>
        </a:p>
      </dgm:t>
    </dgm:pt>
    <dgm:pt modelId="{16E79790-1D32-4CBF-ADBB-EA332AD3E32A}" type="pres">
      <dgm:prSet presAssocID="{E21A3EF0-0932-4F05-8B15-F4288B250D8D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25AD865E-455B-4267-9BCF-5B012C0D1EF6}" srcId="{48DEBBC8-D022-42C6-BC18-3A239E3C2355}" destId="{A2012EC0-5A31-4664-B78F-8712AD7476A0}" srcOrd="2" destOrd="0" parTransId="{106EBB02-6F94-41F2-A125-21B043437788}" sibTransId="{E21A3EF0-0932-4F05-8B15-F4288B250D8D}"/>
    <dgm:cxn modelId="{B712B835-DDA6-4AE6-859B-EA9BD63A01E4}" type="presOf" srcId="{E21A3EF0-0932-4F05-8B15-F4288B250D8D}" destId="{16E79790-1D32-4CBF-ADBB-EA332AD3E32A}" srcOrd="1" destOrd="0" presId="urn:microsoft.com/office/officeart/2005/8/layout/cycle2"/>
    <dgm:cxn modelId="{15683179-E62A-4093-9958-069A1BF1DFBC}" type="presOf" srcId="{EDCC9E64-672C-4824-A25E-9DD90C4E2BB6}" destId="{C8265293-BE8A-49B2-9666-41EBE654B8CC}" srcOrd="1" destOrd="0" presId="urn:microsoft.com/office/officeart/2005/8/layout/cycle2"/>
    <dgm:cxn modelId="{1564E0BB-8BB8-4EBE-A136-2493E567C48B}" type="presOf" srcId="{48DEBBC8-D022-42C6-BC18-3A239E3C2355}" destId="{B9B0C713-B8F3-481A-89EA-67613A4CC195}" srcOrd="0" destOrd="0" presId="urn:microsoft.com/office/officeart/2005/8/layout/cycle2"/>
    <dgm:cxn modelId="{4790FD59-FA95-43AF-88A9-0A8D39E4D6D6}" type="presOf" srcId="{1042BE7D-0A4C-46E3-9787-3A95F662DE2C}" destId="{C52A40D9-B268-4601-8249-F8966F33AB2C}" srcOrd="0" destOrd="0" presId="urn:microsoft.com/office/officeart/2005/8/layout/cycle2"/>
    <dgm:cxn modelId="{3999C3AC-7CEC-481D-B11A-AC33A8A49177}" srcId="{48DEBBC8-D022-42C6-BC18-3A239E3C2355}" destId="{6BEF7E2A-B72E-4A4F-A85B-EE5A7B34A678}" srcOrd="0" destOrd="0" parTransId="{6905B9C6-002A-4D98-ADBB-AD555FC1A473}" sibTransId="{EDCC9E64-672C-4824-A25E-9DD90C4E2BB6}"/>
    <dgm:cxn modelId="{D3116BB7-0159-4DD2-B0CA-9EA44E58A97A}" type="presOf" srcId="{1042BE7D-0A4C-46E3-9787-3A95F662DE2C}" destId="{DB3761F1-FA08-4F04-AE3B-60F9A434EF39}" srcOrd="1" destOrd="0" presId="urn:microsoft.com/office/officeart/2005/8/layout/cycle2"/>
    <dgm:cxn modelId="{483B2336-8BDC-49B2-89BE-51D3259112FB}" type="presOf" srcId="{A2012EC0-5A31-4664-B78F-8712AD7476A0}" destId="{E02BAD32-7D65-4357-93A6-722D25D25998}" srcOrd="0" destOrd="0" presId="urn:microsoft.com/office/officeart/2005/8/layout/cycle2"/>
    <dgm:cxn modelId="{DF9778A1-0BC8-4483-91E0-65AACD984D51}" type="presOf" srcId="{EDCC9E64-672C-4824-A25E-9DD90C4E2BB6}" destId="{A9D2A6C9-E97E-4FEE-B53B-916E8F0CEF72}" srcOrd="0" destOrd="0" presId="urn:microsoft.com/office/officeart/2005/8/layout/cycle2"/>
    <dgm:cxn modelId="{D40F929D-30BC-41A9-9DE8-ED2D69C2F408}" type="presOf" srcId="{6BEF7E2A-B72E-4A4F-A85B-EE5A7B34A678}" destId="{0358A2FA-588E-4FD6-9206-5685C031E350}" srcOrd="0" destOrd="0" presId="urn:microsoft.com/office/officeart/2005/8/layout/cycle2"/>
    <dgm:cxn modelId="{FB917DA9-0158-49A5-9A5B-076CF8832D25}" srcId="{48DEBBC8-D022-42C6-BC18-3A239E3C2355}" destId="{342CAEB5-CF84-4FCE-A955-EECEEA66C184}" srcOrd="1" destOrd="0" parTransId="{FB8C2046-0BAE-4A5F-9FD6-FB5EFEEE180A}" sibTransId="{1042BE7D-0A4C-46E3-9787-3A95F662DE2C}"/>
    <dgm:cxn modelId="{C4BE1676-B866-4FF6-9798-1097D80751D2}" type="presOf" srcId="{E21A3EF0-0932-4F05-8B15-F4288B250D8D}" destId="{9D2408B8-64CC-45F6-989F-A12C1BA36EE8}" srcOrd="0" destOrd="0" presId="urn:microsoft.com/office/officeart/2005/8/layout/cycle2"/>
    <dgm:cxn modelId="{B04B6A72-BD28-4A04-89D8-36DEE8CF3EE8}" type="presOf" srcId="{342CAEB5-CF84-4FCE-A955-EECEEA66C184}" destId="{C1E36666-28A5-404F-8633-DAC2839AA131}" srcOrd="0" destOrd="0" presId="urn:microsoft.com/office/officeart/2005/8/layout/cycle2"/>
    <dgm:cxn modelId="{C6282338-9FA9-43DF-BDA2-C0EEB731A9C2}" type="presParOf" srcId="{B9B0C713-B8F3-481A-89EA-67613A4CC195}" destId="{0358A2FA-588E-4FD6-9206-5685C031E350}" srcOrd="0" destOrd="0" presId="urn:microsoft.com/office/officeart/2005/8/layout/cycle2"/>
    <dgm:cxn modelId="{0FB44DC8-7134-4B1C-A909-086029D214E9}" type="presParOf" srcId="{B9B0C713-B8F3-481A-89EA-67613A4CC195}" destId="{A9D2A6C9-E97E-4FEE-B53B-916E8F0CEF72}" srcOrd="1" destOrd="0" presId="urn:microsoft.com/office/officeart/2005/8/layout/cycle2"/>
    <dgm:cxn modelId="{BE15077D-871E-4B2C-9DCB-DFDB0AFBD82C}" type="presParOf" srcId="{A9D2A6C9-E97E-4FEE-B53B-916E8F0CEF72}" destId="{C8265293-BE8A-49B2-9666-41EBE654B8CC}" srcOrd="0" destOrd="0" presId="urn:microsoft.com/office/officeart/2005/8/layout/cycle2"/>
    <dgm:cxn modelId="{B8631045-654C-4F31-A8E5-283DE955B8B8}" type="presParOf" srcId="{B9B0C713-B8F3-481A-89EA-67613A4CC195}" destId="{C1E36666-28A5-404F-8633-DAC2839AA131}" srcOrd="2" destOrd="0" presId="urn:microsoft.com/office/officeart/2005/8/layout/cycle2"/>
    <dgm:cxn modelId="{63A9FC97-8193-4522-825D-0A5C5A5E01B9}" type="presParOf" srcId="{B9B0C713-B8F3-481A-89EA-67613A4CC195}" destId="{C52A40D9-B268-4601-8249-F8966F33AB2C}" srcOrd="3" destOrd="0" presId="urn:microsoft.com/office/officeart/2005/8/layout/cycle2"/>
    <dgm:cxn modelId="{F0ED254E-92F7-4084-8DDE-47974F167F40}" type="presParOf" srcId="{C52A40D9-B268-4601-8249-F8966F33AB2C}" destId="{DB3761F1-FA08-4F04-AE3B-60F9A434EF39}" srcOrd="0" destOrd="0" presId="urn:microsoft.com/office/officeart/2005/8/layout/cycle2"/>
    <dgm:cxn modelId="{4023C9AF-FAEB-4720-810F-10D4C13DF3B6}" type="presParOf" srcId="{B9B0C713-B8F3-481A-89EA-67613A4CC195}" destId="{E02BAD32-7D65-4357-93A6-722D25D25998}" srcOrd="4" destOrd="0" presId="urn:microsoft.com/office/officeart/2005/8/layout/cycle2"/>
    <dgm:cxn modelId="{6BA1366F-A85B-429A-8E4A-36F2A4E5A97B}" type="presParOf" srcId="{B9B0C713-B8F3-481A-89EA-67613A4CC195}" destId="{9D2408B8-64CC-45F6-989F-A12C1BA36EE8}" srcOrd="5" destOrd="0" presId="urn:microsoft.com/office/officeart/2005/8/layout/cycle2"/>
    <dgm:cxn modelId="{CF5C1124-1B6F-4F95-87E7-87BE3E10AD5F}" type="presParOf" srcId="{9D2408B8-64CC-45F6-989F-A12C1BA36EE8}" destId="{16E79790-1D32-4CBF-ADBB-EA332AD3E32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58A2FA-588E-4FD6-9206-5685C031E350}">
      <dsp:nvSpPr>
        <dsp:cNvPr id="0" name=""/>
        <dsp:cNvSpPr/>
      </dsp:nvSpPr>
      <dsp:spPr>
        <a:xfrm>
          <a:off x="2475687" y="-404"/>
          <a:ext cx="2053828" cy="2053828"/>
        </a:xfrm>
        <a:prstGeom prst="ellipse">
          <a:avLst/>
        </a:prstGeom>
        <a:gradFill rotWithShape="1">
          <a:gsLst>
            <a:gs pos="0">
              <a:schemeClr val="accent6">
                <a:shade val="63000"/>
                <a:satMod val="165000"/>
              </a:schemeClr>
            </a:gs>
            <a:gs pos="30000">
              <a:schemeClr val="accent6">
                <a:shade val="58000"/>
                <a:satMod val="165000"/>
              </a:schemeClr>
            </a:gs>
            <a:gs pos="75000">
              <a:schemeClr val="accent6">
                <a:shade val="30000"/>
                <a:satMod val="175000"/>
              </a:schemeClr>
            </a:gs>
            <a:gs pos="100000">
              <a:schemeClr val="accent6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>
          <a:bevelT w="47625" h="69850"/>
          <a:contourClr>
            <a:schemeClr val="lt1"/>
          </a:contourClr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১। </a:t>
          </a:r>
          <a:r>
            <a:rPr lang="en-US" sz="40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ইহরাম</a:t>
          </a:r>
          <a:r>
            <a:rPr lang="en-US" sz="4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40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বাঁধা</a:t>
          </a:r>
          <a:r>
            <a:rPr lang="en-US" sz="40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endParaRPr lang="en-US" sz="40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2776463" y="300372"/>
        <a:ext cx="1452276" cy="1452276"/>
      </dsp:txXfrm>
    </dsp:sp>
    <dsp:sp modelId="{A9D2A6C9-E97E-4FEE-B53B-916E8F0CEF72}">
      <dsp:nvSpPr>
        <dsp:cNvPr id="0" name=""/>
        <dsp:cNvSpPr/>
      </dsp:nvSpPr>
      <dsp:spPr>
        <a:xfrm rot="3600000">
          <a:off x="3993008" y="1999561"/>
          <a:ext cx="542970" cy="69316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4033731" y="2067660"/>
        <a:ext cx="380079" cy="415900"/>
      </dsp:txXfrm>
    </dsp:sp>
    <dsp:sp modelId="{C1E36666-28A5-404F-8633-DAC2839AA131}">
      <dsp:nvSpPr>
        <dsp:cNvPr id="0" name=""/>
        <dsp:cNvSpPr/>
      </dsp:nvSpPr>
      <dsp:spPr>
        <a:xfrm>
          <a:off x="4011284" y="2665677"/>
          <a:ext cx="2064220" cy="2059127"/>
        </a:xfrm>
        <a:prstGeom prst="ellipse">
          <a:avLst/>
        </a:prstGeom>
        <a:gradFill rotWithShape="1">
          <a:gsLst>
            <a:gs pos="0">
              <a:schemeClr val="accent5">
                <a:tint val="35000"/>
                <a:satMod val="260000"/>
              </a:schemeClr>
            </a:gs>
            <a:gs pos="30000">
              <a:schemeClr val="accent5">
                <a:tint val="38000"/>
                <a:satMod val="260000"/>
              </a:schemeClr>
            </a:gs>
            <a:gs pos="75000">
              <a:schemeClr val="accent5">
                <a:tint val="55000"/>
                <a:satMod val="255000"/>
              </a:schemeClr>
            </a:gs>
            <a:gs pos="100000">
              <a:schemeClr val="accent5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5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২। </a:t>
          </a:r>
          <a:r>
            <a:rPr lang="en-US" sz="32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আরাফাতে</a:t>
          </a:r>
          <a:r>
            <a:rPr lang="en-US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অবস্থান</a:t>
          </a:r>
          <a:r>
            <a:rPr lang="en-US" sz="32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endParaRPr lang="en-US" sz="32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4313582" y="2967229"/>
        <a:ext cx="1459624" cy="1456023"/>
      </dsp:txXfrm>
    </dsp:sp>
    <dsp:sp modelId="{C52A40D9-B268-4601-8249-F8966F33AB2C}">
      <dsp:nvSpPr>
        <dsp:cNvPr id="0" name=""/>
        <dsp:cNvSpPr/>
      </dsp:nvSpPr>
      <dsp:spPr>
        <a:xfrm rot="10800000">
          <a:off x="3244363" y="3348657"/>
          <a:ext cx="541957" cy="69316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 rot="10800000">
        <a:off x="3406950" y="3487290"/>
        <a:ext cx="379370" cy="415900"/>
      </dsp:txXfrm>
    </dsp:sp>
    <dsp:sp modelId="{E02BAD32-7D65-4357-93A6-722D25D25998}">
      <dsp:nvSpPr>
        <dsp:cNvPr id="0" name=""/>
        <dsp:cNvSpPr/>
      </dsp:nvSpPr>
      <dsp:spPr>
        <a:xfrm>
          <a:off x="934895" y="2668326"/>
          <a:ext cx="2053828" cy="2053828"/>
        </a:xfrm>
        <a:prstGeom prst="ellipse">
          <a:avLst/>
        </a:prstGeom>
        <a:gradFill rotWithShape="1">
          <a:gsLst>
            <a:gs pos="0">
              <a:schemeClr val="accent6">
                <a:tint val="35000"/>
                <a:satMod val="260000"/>
              </a:schemeClr>
            </a:gs>
            <a:gs pos="30000">
              <a:schemeClr val="accent6">
                <a:tint val="38000"/>
                <a:satMod val="260000"/>
              </a:schemeClr>
            </a:gs>
            <a:gs pos="75000">
              <a:schemeClr val="accent6">
                <a:tint val="55000"/>
                <a:satMod val="255000"/>
              </a:schemeClr>
            </a:gs>
            <a:gs pos="100000">
              <a:schemeClr val="accent6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6">
              <a:shade val="70000"/>
              <a:satMod val="15000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৩। </a:t>
          </a:r>
          <a:r>
            <a:rPr lang="en-US" sz="33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তওয়াফে</a:t>
          </a:r>
          <a:r>
            <a:rPr lang="en-US" sz="33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3300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জিয়ারত</a:t>
          </a:r>
          <a:r>
            <a:rPr lang="en-US" sz="3300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endParaRPr lang="en-US" sz="3300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1235671" y="2969102"/>
        <a:ext cx="1452276" cy="1452276"/>
      </dsp:txXfrm>
    </dsp:sp>
    <dsp:sp modelId="{9D2408B8-64CC-45F6-989F-A12C1BA36EE8}">
      <dsp:nvSpPr>
        <dsp:cNvPr id="0" name=""/>
        <dsp:cNvSpPr/>
      </dsp:nvSpPr>
      <dsp:spPr>
        <a:xfrm rot="18000000">
          <a:off x="2452142" y="2027642"/>
          <a:ext cx="544711" cy="69316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/>
        </a:p>
      </dsp:txBody>
      <dsp:txXfrm>
        <a:off x="2492995" y="2237035"/>
        <a:ext cx="381298" cy="415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07-Oct-13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28_52297470714_9505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172"/>
            <a:ext cx="9144000" cy="68891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8200" y="152400"/>
            <a:ext cx="44196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138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13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3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533400"/>
            <a:ext cx="6477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-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নৈতিক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পারভীন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আক্তার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ক্যামব্রিয়ান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এন্ড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, ঢাকা।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Tropical_Flower_PNG_by_LadyAmalthea12_sto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342" y="3124200"/>
            <a:ext cx="2968058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26022-111107-mideast-saudi-arabia-haj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8505152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5" name="Group 4"/>
          <p:cNvGrpSpPr/>
          <p:nvPr/>
        </p:nvGrpSpPr>
        <p:grpSpPr>
          <a:xfrm>
            <a:off x="2667000" y="5791200"/>
            <a:ext cx="3505200" cy="990600"/>
            <a:chOff x="2590800" y="5638800"/>
            <a:chExt cx="3505200" cy="9144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4" name="Round Diagonal Corner Rectangle 3"/>
            <p:cNvSpPr/>
            <p:nvPr/>
          </p:nvSpPr>
          <p:spPr>
            <a:xfrm>
              <a:off x="2590800" y="5638800"/>
              <a:ext cx="3505200" cy="914400"/>
            </a:xfrm>
            <a:prstGeom prst="round2Diag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743200" y="5707559"/>
              <a:ext cx="3352800" cy="710253"/>
            </a:xfrm>
            <a:prstGeom prst="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r>
                <a:rPr lang="en-US" sz="4400" b="1" dirty="0" err="1" smtClean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সিজদারত</a:t>
              </a:r>
              <a:r>
                <a:rPr lang="en-US" sz="4400" b="1" dirty="0" smtClean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dirty="0" err="1" smtClean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মানুষ</a:t>
              </a:r>
              <a:r>
                <a:rPr lang="en-US" sz="4400" b="1" dirty="0" smtClean="0">
                  <a:ln w="50800"/>
                  <a:solidFill>
                    <a:schemeClr val="bg1">
                      <a:shade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endParaRPr lang="en-US" sz="44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6" name="Picture 5" descr="9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3266"/>
            <a:ext cx="8991600" cy="67485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9" name="Group 8"/>
          <p:cNvGrpSpPr/>
          <p:nvPr/>
        </p:nvGrpSpPr>
        <p:grpSpPr>
          <a:xfrm>
            <a:off x="3810000" y="304800"/>
            <a:ext cx="2667000" cy="1446550"/>
            <a:chOff x="3810000" y="304800"/>
            <a:chExt cx="2667000" cy="1446550"/>
          </a:xfrm>
        </p:grpSpPr>
        <p:sp>
          <p:nvSpPr>
            <p:cNvPr id="7" name="TextBox 6"/>
            <p:cNvSpPr txBox="1"/>
            <p:nvPr/>
          </p:nvSpPr>
          <p:spPr>
            <a:xfrm>
              <a:off x="4038600" y="304800"/>
              <a:ext cx="24384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r>
                <a:rPr lang="en-US" sz="8800" b="1" dirty="0" err="1" smtClean="0">
                  <a:ln w="50800"/>
                  <a:solidFill>
                    <a:schemeClr val="bg1">
                      <a:shade val="50000"/>
                    </a:schemeClr>
                  </a:solidFill>
                  <a:effectLst>
                    <a:glow rad="101600">
                      <a:schemeClr val="accent5">
                        <a:satMod val="175000"/>
                        <a:alpha val="40000"/>
                      </a:schemeClr>
                    </a:glow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NikoshBAN" pitchFamily="2" charset="0"/>
                  <a:cs typeface="NikoshBAN" pitchFamily="2" charset="0"/>
                </a:rPr>
                <a:t>হজ</a:t>
              </a:r>
              <a:r>
                <a:rPr lang="en-US" sz="8800" b="1" dirty="0" smtClean="0">
                  <a:ln w="50800"/>
                  <a:solidFill>
                    <a:schemeClr val="bg1">
                      <a:shade val="50000"/>
                    </a:schemeClr>
                  </a:solidFill>
                  <a:effectLst>
                    <a:glow rad="101600">
                      <a:schemeClr val="accent5">
                        <a:satMod val="175000"/>
                        <a:alpha val="40000"/>
                      </a:schemeClr>
                    </a:glow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88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3810000" y="381000"/>
              <a:ext cx="1905000" cy="1143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600200"/>
            <a:ext cx="7315200" cy="36009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অধ্যায়-২ </a:t>
            </a:r>
          </a:p>
          <a:p>
            <a:pPr algn="ctr"/>
            <a:r>
              <a:rPr lang="en-US" sz="7200" b="1" dirty="0" err="1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এবাদত</a:t>
            </a:r>
            <a:r>
              <a:rPr lang="en-US" sz="6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 smtClean="0">
              <a:ln w="1905"/>
              <a:solidFill>
                <a:schemeClr val="accent6">
                  <a:lumMod val="5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b="1" dirty="0" err="1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হজ</a:t>
            </a:r>
            <a:r>
              <a:rPr lang="en-US" sz="8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n w="1905"/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ln w="1905"/>
              <a:solidFill>
                <a:schemeClr val="accent6">
                  <a:lumMod val="5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971800" y="1143000"/>
            <a:ext cx="3352800" cy="106680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212771"/>
            <a:ext cx="80010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6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–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ফরজ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তাৎপর্য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  </a:t>
            </a:r>
          </a:p>
        </p:txBody>
      </p:sp>
      <p:pic>
        <p:nvPicPr>
          <p:cNvPr id="5" name="Picture 4" descr="mzl.jjrhehzl.320x480-75.jpg"/>
          <p:cNvPicPr>
            <a:picLocks noChangeAspect="1"/>
          </p:cNvPicPr>
          <p:nvPr/>
        </p:nvPicPr>
        <p:blipFill>
          <a:blip r:embed="rId2"/>
          <a:srcRect l="35940" t="64817"/>
          <a:stretch>
            <a:fillRect/>
          </a:stretch>
        </p:blipFill>
        <p:spPr>
          <a:xfrm>
            <a:off x="6629400" y="914400"/>
            <a:ext cx="2173153" cy="1790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4800600" y="228600"/>
            <a:ext cx="4267200" cy="3276600"/>
            <a:chOff x="4648200" y="3505200"/>
            <a:chExt cx="4495800" cy="3352800"/>
          </a:xfrm>
        </p:grpSpPr>
        <p:pic>
          <p:nvPicPr>
            <p:cNvPr id="6" name="Picture 5" descr="67.png"/>
            <p:cNvPicPr>
              <a:picLocks noChangeAspect="1"/>
            </p:cNvPicPr>
            <p:nvPr/>
          </p:nvPicPr>
          <p:blipFill>
            <a:blip r:embed="rId2"/>
            <a:srcRect l="42187" t="15222" r="26560" b="41306"/>
            <a:stretch>
              <a:fillRect/>
            </a:stretch>
          </p:blipFill>
          <p:spPr>
            <a:xfrm>
              <a:off x="4648200" y="3515937"/>
              <a:ext cx="4495800" cy="3189663"/>
            </a:xfrm>
            <a:prstGeom prst="rect">
              <a:avLst/>
            </a:prstGeom>
          </p:spPr>
        </p:pic>
        <p:grpSp>
          <p:nvGrpSpPr>
            <p:cNvPr id="24" name="Group 23"/>
            <p:cNvGrpSpPr/>
            <p:nvPr/>
          </p:nvGrpSpPr>
          <p:grpSpPr>
            <a:xfrm>
              <a:off x="5029200" y="3505200"/>
              <a:ext cx="3787498" cy="3352800"/>
              <a:chOff x="5105400" y="3505200"/>
              <a:chExt cx="3787498" cy="333069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7162800" y="3581400"/>
                <a:ext cx="1600200" cy="52322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b="1" dirty="0" err="1" smtClean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সৌদি</a:t>
                </a:r>
                <a:r>
                  <a:rPr lang="en-US" sz="2800" b="1" dirty="0" smtClean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b="1" dirty="0" err="1" smtClean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আরব</a:t>
                </a:r>
                <a:r>
                  <a:rPr lang="en-US" sz="2800" b="1" dirty="0" smtClean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800" b="1" dirty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5105400" y="3505200"/>
                <a:ext cx="1752600" cy="461665"/>
                <a:chOff x="5105400" y="3505200"/>
                <a:chExt cx="1752600" cy="461665"/>
              </a:xfrm>
            </p:grpSpPr>
            <p:sp>
              <p:nvSpPr>
                <p:cNvPr id="9" name="TextBox 8"/>
                <p:cNvSpPr txBox="1"/>
                <p:nvPr/>
              </p:nvSpPr>
              <p:spPr>
                <a:xfrm>
                  <a:off x="5257800" y="3505200"/>
                  <a:ext cx="1600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 smtClean="0">
                      <a:ln w="1905"/>
                      <a:solidFill>
                        <a:schemeClr val="accent5">
                          <a:lumMod val="50000"/>
                        </a:scheme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2400" b="1" dirty="0" err="1" smtClean="0">
                      <a:ln w="1905"/>
                      <a:solidFill>
                        <a:schemeClr val="accent5">
                          <a:lumMod val="50000"/>
                        </a:scheme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latin typeface="NikoshBAN" pitchFamily="2" charset="0"/>
                      <a:cs typeface="NikoshBAN" pitchFamily="2" charset="0"/>
                    </a:rPr>
                    <a:t>ইহরাম</a:t>
                  </a:r>
                  <a:r>
                    <a:rPr lang="en-US" sz="2400" b="1" dirty="0" smtClean="0">
                      <a:ln w="1905"/>
                      <a:solidFill>
                        <a:schemeClr val="accent5">
                          <a:lumMod val="50000"/>
                        </a:scheme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2400" b="1" dirty="0" err="1" smtClean="0">
                      <a:ln w="1905"/>
                      <a:solidFill>
                        <a:schemeClr val="accent5">
                          <a:lumMod val="50000"/>
                        </a:scheme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latin typeface="NikoshBAN" pitchFamily="2" charset="0"/>
                      <a:cs typeface="NikoshBAN" pitchFamily="2" charset="0"/>
                    </a:rPr>
                    <a:t>বাঁধা</a:t>
                  </a:r>
                  <a:r>
                    <a:rPr lang="en-US" sz="2400" b="1" dirty="0" smtClean="0">
                      <a:ln w="1905"/>
                      <a:solidFill>
                        <a:schemeClr val="accent5">
                          <a:lumMod val="50000"/>
                        </a:scheme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latin typeface="NikoshBAN" pitchFamily="2" charset="0"/>
                      <a:cs typeface="NikoshBAN" pitchFamily="2" charset="0"/>
                    </a:rPr>
                    <a:t>  </a:t>
                  </a:r>
                  <a:endParaRPr lang="en-US" sz="2400" b="1" dirty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>
                  <a:off x="5105400" y="3581400"/>
                  <a:ext cx="228600" cy="3048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  <a:latin typeface="NikoshBAN" pitchFamily="2" charset="0"/>
                      <a:cs typeface="NikoshBAN" pitchFamily="2" charset="0"/>
                    </a:rPr>
                    <a:t>১</a:t>
                  </a:r>
                  <a:endParaRPr lang="en-US" b="1" dirty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5486400" y="4034135"/>
                <a:ext cx="1752600" cy="461665"/>
                <a:chOff x="5105400" y="3505200"/>
                <a:chExt cx="1752600" cy="461665"/>
              </a:xfrm>
            </p:grpSpPr>
            <p:sp>
              <p:nvSpPr>
                <p:cNvPr id="14" name="TextBox 13"/>
                <p:cNvSpPr txBox="1"/>
                <p:nvPr/>
              </p:nvSpPr>
              <p:spPr>
                <a:xfrm>
                  <a:off x="5257800" y="3505200"/>
                  <a:ext cx="16002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 smtClean="0">
                      <a:ln w="1905"/>
                      <a:solidFill>
                        <a:schemeClr val="accent5">
                          <a:lumMod val="50000"/>
                        </a:scheme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latin typeface="NikoshBAN" pitchFamily="2" charset="0"/>
                      <a:cs typeface="NikoshBAN" pitchFamily="2" charset="0"/>
                    </a:rPr>
                    <a:t> </a:t>
                  </a:r>
                  <a:r>
                    <a:rPr lang="en-US" sz="2400" b="1" dirty="0" err="1" smtClean="0">
                      <a:ln w="1905"/>
                      <a:solidFill>
                        <a:schemeClr val="accent5">
                          <a:lumMod val="50000"/>
                        </a:scheme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latin typeface="NikoshBAN" pitchFamily="2" charset="0"/>
                      <a:cs typeface="NikoshBAN" pitchFamily="2" charset="0"/>
                    </a:rPr>
                    <a:t>মক্কা</a:t>
                  </a:r>
                  <a:r>
                    <a:rPr lang="en-US" sz="2400" b="1" dirty="0" smtClean="0">
                      <a:ln w="1905"/>
                      <a:solidFill>
                        <a:schemeClr val="accent5">
                          <a:lumMod val="50000"/>
                        </a:schemeClr>
                      </a:solidFill>
                      <a:effectLst>
                        <a:innerShdw blurRad="69850" dist="43180" dir="5400000">
                          <a:srgbClr val="000000">
                            <a:alpha val="65000"/>
                          </a:srgbClr>
                        </a:innerShdw>
                      </a:effectLst>
                      <a:latin typeface="NikoshBAN" pitchFamily="2" charset="0"/>
                      <a:cs typeface="NikoshBAN" pitchFamily="2" charset="0"/>
                    </a:rPr>
                    <a:t>    </a:t>
                  </a:r>
                  <a:endParaRPr lang="en-US" sz="2400" b="1" dirty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5105400" y="3509665"/>
                  <a:ext cx="228600" cy="3048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002060"/>
                      </a:solidFill>
                      <a:latin typeface="NikoshBAN" pitchFamily="2" charset="0"/>
                      <a:cs typeface="NikoshBAN" pitchFamily="2" charset="0"/>
                    </a:rPr>
                    <a:t>২</a:t>
                  </a:r>
                  <a:endParaRPr lang="en-US" b="1" dirty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sp>
            <p:nvSpPr>
              <p:cNvPr id="16" name="Oval 15"/>
              <p:cNvSpPr/>
              <p:nvPr/>
            </p:nvSpPr>
            <p:spPr>
              <a:xfrm>
                <a:off x="6248400" y="4114800"/>
                <a:ext cx="228600" cy="3048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৭</a:t>
                </a:r>
                <a:endPara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705600" y="4810780"/>
                <a:ext cx="838200" cy="531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err="1" smtClean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মীনা</a:t>
                </a:r>
                <a:r>
                  <a:rPr lang="en-US" sz="2800" b="1" dirty="0" smtClean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  </a:t>
                </a:r>
                <a:endParaRPr lang="en-US" sz="2800" b="1" dirty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7162800" y="6019800"/>
                <a:ext cx="228600" cy="3048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৫</a:t>
                </a:r>
                <a:endPara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6477000" y="5257800"/>
                <a:ext cx="228600" cy="3048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৬</a:t>
                </a:r>
                <a:endPara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7315200" y="4724400"/>
                <a:ext cx="228600" cy="3048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৩</a:t>
                </a:r>
                <a:endPara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8534400" y="5410200"/>
                <a:ext cx="228600" cy="3048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৪</a:t>
                </a:r>
                <a:endPara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18398340">
                <a:off x="7123104" y="5264859"/>
                <a:ext cx="1600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err="1" smtClean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মুজদালিফা</a:t>
                </a:r>
                <a:r>
                  <a:rPr lang="en-US" sz="2800" b="1" dirty="0" smtClean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  </a:t>
                </a:r>
                <a:endParaRPr lang="en-US" sz="2800" b="1" dirty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 rot="18748467">
                <a:off x="7861966" y="5804958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err="1" smtClean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আরাফাত</a:t>
                </a:r>
                <a:r>
                  <a:rPr lang="en-US" sz="2400" b="1" dirty="0" smtClean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400" b="1" dirty="0" err="1" smtClean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মাঠ</a:t>
                </a:r>
                <a:r>
                  <a:rPr lang="en-US" sz="2400" b="1" dirty="0" smtClean="0">
                    <a:ln w="1905"/>
                    <a:solidFill>
                      <a:schemeClr val="accent5">
                        <a:lumMod val="50000"/>
                      </a:schemeClr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NikoshBAN" pitchFamily="2" charset="0"/>
                    <a:cs typeface="NikoshBAN" pitchFamily="2" charset="0"/>
                  </a:rPr>
                  <a:t>  </a:t>
                </a:r>
                <a:endParaRPr lang="en-US" sz="2400" b="1" dirty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4724400" y="5522893"/>
              <a:ext cx="179124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শয়তানকে</a:t>
              </a:r>
              <a:endParaRPr lang="en-US" sz="2800" b="1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  <a:p>
              <a:r>
                <a:rPr lang="en-US" sz="2800" b="1" dirty="0" err="1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পাথর</a:t>
              </a:r>
              <a:r>
                <a:rPr lang="en-US" sz="2800" b="1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নিক্ষেপ</a:t>
              </a:r>
              <a:r>
                <a:rPr lang="en-US" sz="2800" b="1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  </a:t>
              </a:r>
              <a:endParaRPr lang="en-US" sz="2800" b="1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81000" y="2057400"/>
            <a:ext cx="3962400" cy="3048000"/>
            <a:chOff x="2021305" y="575733"/>
            <a:chExt cx="2286000" cy="1905000"/>
          </a:xfrm>
        </p:grpSpPr>
        <p:pic>
          <p:nvPicPr>
            <p:cNvPr id="25" name="Picture 24" descr="123.png"/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l="27537" t="16961" r="43163" b="39567"/>
            <a:stretch>
              <a:fillRect/>
            </a:stretch>
          </p:blipFill>
          <p:spPr>
            <a:xfrm>
              <a:off x="2021305" y="575733"/>
              <a:ext cx="2286000" cy="1905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6" name="Freeform 25"/>
            <p:cNvSpPr/>
            <p:nvPr/>
          </p:nvSpPr>
          <p:spPr>
            <a:xfrm>
              <a:off x="2189018" y="651164"/>
              <a:ext cx="2043920" cy="1719423"/>
            </a:xfrm>
            <a:custGeom>
              <a:avLst/>
              <a:gdLst>
                <a:gd name="connsiteX0" fmla="*/ 13855 w 2043920"/>
                <a:gd name="connsiteY0" fmla="*/ 221672 h 1719423"/>
                <a:gd name="connsiteX1" fmla="*/ 0 w 2043920"/>
                <a:gd name="connsiteY1" fmla="*/ 180109 h 1719423"/>
                <a:gd name="connsiteX2" fmla="*/ 55418 w 2043920"/>
                <a:gd name="connsiteY2" fmla="*/ 110836 h 1719423"/>
                <a:gd name="connsiteX3" fmla="*/ 69273 w 2043920"/>
                <a:gd name="connsiteY3" fmla="*/ 13854 h 1719423"/>
                <a:gd name="connsiteX4" fmla="*/ 110837 w 2043920"/>
                <a:gd name="connsiteY4" fmla="*/ 0 h 1719423"/>
                <a:gd name="connsiteX5" fmla="*/ 263237 w 2043920"/>
                <a:gd name="connsiteY5" fmla="*/ 13854 h 1719423"/>
                <a:gd name="connsiteX6" fmla="*/ 346364 w 2043920"/>
                <a:gd name="connsiteY6" fmla="*/ 41563 h 1719423"/>
                <a:gd name="connsiteX7" fmla="*/ 387927 w 2043920"/>
                <a:gd name="connsiteY7" fmla="*/ 55418 h 1719423"/>
                <a:gd name="connsiteX8" fmla="*/ 526473 w 2043920"/>
                <a:gd name="connsiteY8" fmla="*/ 96981 h 1719423"/>
                <a:gd name="connsiteX9" fmla="*/ 554182 w 2043920"/>
                <a:gd name="connsiteY9" fmla="*/ 124691 h 1719423"/>
                <a:gd name="connsiteX10" fmla="*/ 595746 w 2043920"/>
                <a:gd name="connsiteY10" fmla="*/ 138545 h 1719423"/>
                <a:gd name="connsiteX11" fmla="*/ 665018 w 2043920"/>
                <a:gd name="connsiteY11" fmla="*/ 193963 h 1719423"/>
                <a:gd name="connsiteX12" fmla="*/ 692727 w 2043920"/>
                <a:gd name="connsiteY12" fmla="*/ 235527 h 1719423"/>
                <a:gd name="connsiteX13" fmla="*/ 775855 w 2043920"/>
                <a:gd name="connsiteY13" fmla="*/ 263236 h 1719423"/>
                <a:gd name="connsiteX14" fmla="*/ 1122218 w 2043920"/>
                <a:gd name="connsiteY14" fmla="*/ 277091 h 1719423"/>
                <a:gd name="connsiteX15" fmla="*/ 1205346 w 2043920"/>
                <a:gd name="connsiteY15" fmla="*/ 332509 h 1719423"/>
                <a:gd name="connsiteX16" fmla="*/ 1274618 w 2043920"/>
                <a:gd name="connsiteY16" fmla="*/ 443345 h 1719423"/>
                <a:gd name="connsiteX17" fmla="*/ 1288473 w 2043920"/>
                <a:gd name="connsiteY17" fmla="*/ 484909 h 1719423"/>
                <a:gd name="connsiteX18" fmla="*/ 1371600 w 2043920"/>
                <a:gd name="connsiteY18" fmla="*/ 540327 h 1719423"/>
                <a:gd name="connsiteX19" fmla="*/ 1385455 w 2043920"/>
                <a:gd name="connsiteY19" fmla="*/ 623454 h 1719423"/>
                <a:gd name="connsiteX20" fmla="*/ 1399309 w 2043920"/>
                <a:gd name="connsiteY20" fmla="*/ 678872 h 1719423"/>
                <a:gd name="connsiteX21" fmla="*/ 1454727 w 2043920"/>
                <a:gd name="connsiteY21" fmla="*/ 692727 h 1719423"/>
                <a:gd name="connsiteX22" fmla="*/ 1593273 w 2043920"/>
                <a:gd name="connsiteY22" fmla="*/ 720436 h 1719423"/>
                <a:gd name="connsiteX23" fmla="*/ 1634837 w 2043920"/>
                <a:gd name="connsiteY23" fmla="*/ 748145 h 1719423"/>
                <a:gd name="connsiteX24" fmla="*/ 1967346 w 2043920"/>
                <a:gd name="connsiteY24" fmla="*/ 789709 h 1719423"/>
                <a:gd name="connsiteX25" fmla="*/ 1995055 w 2043920"/>
                <a:gd name="connsiteY25" fmla="*/ 831272 h 1719423"/>
                <a:gd name="connsiteX26" fmla="*/ 2036618 w 2043920"/>
                <a:gd name="connsiteY26" fmla="*/ 858981 h 1719423"/>
                <a:gd name="connsiteX27" fmla="*/ 2022764 w 2043920"/>
                <a:gd name="connsiteY27" fmla="*/ 969818 h 1719423"/>
                <a:gd name="connsiteX28" fmla="*/ 2008909 w 2043920"/>
                <a:gd name="connsiteY28" fmla="*/ 1011381 h 1719423"/>
                <a:gd name="connsiteX29" fmla="*/ 1967346 w 2043920"/>
                <a:gd name="connsiteY29" fmla="*/ 1025236 h 1719423"/>
                <a:gd name="connsiteX30" fmla="*/ 1898073 w 2043920"/>
                <a:gd name="connsiteY30" fmla="*/ 1080654 h 1719423"/>
                <a:gd name="connsiteX31" fmla="*/ 1814946 w 2043920"/>
                <a:gd name="connsiteY31" fmla="*/ 1136072 h 1719423"/>
                <a:gd name="connsiteX32" fmla="*/ 1773382 w 2043920"/>
                <a:gd name="connsiteY32" fmla="*/ 1163781 h 1719423"/>
                <a:gd name="connsiteX33" fmla="*/ 1690255 w 2043920"/>
                <a:gd name="connsiteY33" fmla="*/ 1205345 h 1719423"/>
                <a:gd name="connsiteX34" fmla="*/ 1648691 w 2043920"/>
                <a:gd name="connsiteY34" fmla="*/ 1219200 h 1719423"/>
                <a:gd name="connsiteX35" fmla="*/ 1565564 w 2043920"/>
                <a:gd name="connsiteY35" fmla="*/ 1274618 h 1719423"/>
                <a:gd name="connsiteX36" fmla="*/ 1524000 w 2043920"/>
                <a:gd name="connsiteY36" fmla="*/ 1302327 h 1719423"/>
                <a:gd name="connsiteX37" fmla="*/ 1482437 w 2043920"/>
                <a:gd name="connsiteY37" fmla="*/ 1316181 h 1719423"/>
                <a:gd name="connsiteX38" fmla="*/ 1454727 w 2043920"/>
                <a:gd name="connsiteY38" fmla="*/ 1343891 h 1719423"/>
                <a:gd name="connsiteX39" fmla="*/ 1371600 w 2043920"/>
                <a:gd name="connsiteY39" fmla="*/ 1399309 h 1719423"/>
                <a:gd name="connsiteX40" fmla="*/ 1343891 w 2043920"/>
                <a:gd name="connsiteY40" fmla="*/ 1440872 h 1719423"/>
                <a:gd name="connsiteX41" fmla="*/ 1302327 w 2043920"/>
                <a:gd name="connsiteY41" fmla="*/ 1454727 h 1719423"/>
                <a:gd name="connsiteX42" fmla="*/ 1205346 w 2043920"/>
                <a:gd name="connsiteY42" fmla="*/ 1565563 h 1719423"/>
                <a:gd name="connsiteX43" fmla="*/ 1191491 w 2043920"/>
                <a:gd name="connsiteY43" fmla="*/ 1634836 h 1719423"/>
                <a:gd name="connsiteX44" fmla="*/ 1149927 w 2043920"/>
                <a:gd name="connsiteY44" fmla="*/ 1704109 h 1719423"/>
                <a:gd name="connsiteX45" fmla="*/ 1094509 w 2043920"/>
                <a:gd name="connsiteY45" fmla="*/ 1717963 h 1719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043920" h="1719423">
                  <a:moveTo>
                    <a:pt x="13855" y="221672"/>
                  </a:moveTo>
                  <a:cubicBezTo>
                    <a:pt x="9237" y="207818"/>
                    <a:pt x="0" y="194713"/>
                    <a:pt x="0" y="180109"/>
                  </a:cubicBezTo>
                  <a:cubicBezTo>
                    <a:pt x="0" y="135496"/>
                    <a:pt x="23504" y="132112"/>
                    <a:pt x="55418" y="110836"/>
                  </a:cubicBezTo>
                  <a:cubicBezTo>
                    <a:pt x="60036" y="78509"/>
                    <a:pt x="54669" y="43062"/>
                    <a:pt x="69273" y="13854"/>
                  </a:cubicBezTo>
                  <a:cubicBezTo>
                    <a:pt x="75804" y="792"/>
                    <a:pt x="96233" y="0"/>
                    <a:pt x="110837" y="0"/>
                  </a:cubicBezTo>
                  <a:cubicBezTo>
                    <a:pt x="161846" y="0"/>
                    <a:pt x="212437" y="9236"/>
                    <a:pt x="263237" y="13854"/>
                  </a:cubicBezTo>
                  <a:lnTo>
                    <a:pt x="346364" y="41563"/>
                  </a:lnTo>
                  <a:lnTo>
                    <a:pt x="387927" y="55418"/>
                  </a:lnTo>
                  <a:cubicBezTo>
                    <a:pt x="452824" y="120313"/>
                    <a:pt x="371723" y="50555"/>
                    <a:pt x="526473" y="96981"/>
                  </a:cubicBezTo>
                  <a:cubicBezTo>
                    <a:pt x="538984" y="100734"/>
                    <a:pt x="542981" y="117970"/>
                    <a:pt x="554182" y="124691"/>
                  </a:cubicBezTo>
                  <a:cubicBezTo>
                    <a:pt x="566705" y="132205"/>
                    <a:pt x="581891" y="133927"/>
                    <a:pt x="595746" y="138545"/>
                  </a:cubicBezTo>
                  <a:cubicBezTo>
                    <a:pt x="675157" y="257663"/>
                    <a:pt x="569418" y="117482"/>
                    <a:pt x="665018" y="193963"/>
                  </a:cubicBezTo>
                  <a:cubicBezTo>
                    <a:pt x="678020" y="204365"/>
                    <a:pt x="678607" y="226702"/>
                    <a:pt x="692727" y="235527"/>
                  </a:cubicBezTo>
                  <a:cubicBezTo>
                    <a:pt x="717495" y="251007"/>
                    <a:pt x="746670" y="262069"/>
                    <a:pt x="775855" y="263236"/>
                  </a:cubicBezTo>
                  <a:lnTo>
                    <a:pt x="1122218" y="277091"/>
                  </a:lnTo>
                  <a:cubicBezTo>
                    <a:pt x="1149927" y="295564"/>
                    <a:pt x="1194815" y="300916"/>
                    <a:pt x="1205346" y="332509"/>
                  </a:cubicBezTo>
                  <a:cubicBezTo>
                    <a:pt x="1238320" y="431432"/>
                    <a:pt x="1208753" y="399434"/>
                    <a:pt x="1274618" y="443345"/>
                  </a:cubicBezTo>
                  <a:cubicBezTo>
                    <a:pt x="1279236" y="457200"/>
                    <a:pt x="1278146" y="474582"/>
                    <a:pt x="1288473" y="484909"/>
                  </a:cubicBezTo>
                  <a:cubicBezTo>
                    <a:pt x="1312021" y="508457"/>
                    <a:pt x="1371600" y="540327"/>
                    <a:pt x="1371600" y="540327"/>
                  </a:cubicBezTo>
                  <a:cubicBezTo>
                    <a:pt x="1376218" y="568036"/>
                    <a:pt x="1379946" y="595908"/>
                    <a:pt x="1385455" y="623454"/>
                  </a:cubicBezTo>
                  <a:cubicBezTo>
                    <a:pt x="1389189" y="642125"/>
                    <a:pt x="1385845" y="665408"/>
                    <a:pt x="1399309" y="678872"/>
                  </a:cubicBezTo>
                  <a:cubicBezTo>
                    <a:pt x="1412773" y="692336"/>
                    <a:pt x="1436418" y="687496"/>
                    <a:pt x="1454727" y="692727"/>
                  </a:cubicBezTo>
                  <a:cubicBezTo>
                    <a:pt x="1551446" y="720361"/>
                    <a:pt x="1427777" y="696793"/>
                    <a:pt x="1593273" y="720436"/>
                  </a:cubicBezTo>
                  <a:cubicBezTo>
                    <a:pt x="1607128" y="729672"/>
                    <a:pt x="1619621" y="741382"/>
                    <a:pt x="1634837" y="748145"/>
                  </a:cubicBezTo>
                  <a:cubicBezTo>
                    <a:pt x="1750630" y="799608"/>
                    <a:pt x="1820825" y="781569"/>
                    <a:pt x="1967346" y="789709"/>
                  </a:cubicBezTo>
                  <a:cubicBezTo>
                    <a:pt x="1976582" y="803563"/>
                    <a:pt x="1983281" y="819498"/>
                    <a:pt x="1995055" y="831272"/>
                  </a:cubicBezTo>
                  <a:cubicBezTo>
                    <a:pt x="2006829" y="843046"/>
                    <a:pt x="2033353" y="842653"/>
                    <a:pt x="2036618" y="858981"/>
                  </a:cubicBezTo>
                  <a:cubicBezTo>
                    <a:pt x="2043920" y="895491"/>
                    <a:pt x="2029424" y="933185"/>
                    <a:pt x="2022764" y="969818"/>
                  </a:cubicBezTo>
                  <a:cubicBezTo>
                    <a:pt x="2020152" y="984186"/>
                    <a:pt x="2019235" y="1001055"/>
                    <a:pt x="2008909" y="1011381"/>
                  </a:cubicBezTo>
                  <a:cubicBezTo>
                    <a:pt x="1998583" y="1021707"/>
                    <a:pt x="1981200" y="1020618"/>
                    <a:pt x="1967346" y="1025236"/>
                  </a:cubicBezTo>
                  <a:cubicBezTo>
                    <a:pt x="1916147" y="1102035"/>
                    <a:pt x="1968931" y="1041289"/>
                    <a:pt x="1898073" y="1080654"/>
                  </a:cubicBezTo>
                  <a:cubicBezTo>
                    <a:pt x="1868962" y="1096827"/>
                    <a:pt x="1842655" y="1117599"/>
                    <a:pt x="1814946" y="1136072"/>
                  </a:cubicBezTo>
                  <a:cubicBezTo>
                    <a:pt x="1801091" y="1145308"/>
                    <a:pt x="1789179" y="1158515"/>
                    <a:pt x="1773382" y="1163781"/>
                  </a:cubicBezTo>
                  <a:cubicBezTo>
                    <a:pt x="1668909" y="1198606"/>
                    <a:pt x="1797685" y="1151629"/>
                    <a:pt x="1690255" y="1205345"/>
                  </a:cubicBezTo>
                  <a:cubicBezTo>
                    <a:pt x="1677193" y="1211876"/>
                    <a:pt x="1661457" y="1212108"/>
                    <a:pt x="1648691" y="1219200"/>
                  </a:cubicBezTo>
                  <a:cubicBezTo>
                    <a:pt x="1619580" y="1235373"/>
                    <a:pt x="1593273" y="1256145"/>
                    <a:pt x="1565564" y="1274618"/>
                  </a:cubicBezTo>
                  <a:cubicBezTo>
                    <a:pt x="1551709" y="1283854"/>
                    <a:pt x="1539797" y="1297062"/>
                    <a:pt x="1524000" y="1302327"/>
                  </a:cubicBezTo>
                  <a:lnTo>
                    <a:pt x="1482437" y="1316181"/>
                  </a:lnTo>
                  <a:cubicBezTo>
                    <a:pt x="1473200" y="1325418"/>
                    <a:pt x="1465177" y="1336053"/>
                    <a:pt x="1454727" y="1343891"/>
                  </a:cubicBezTo>
                  <a:cubicBezTo>
                    <a:pt x="1428085" y="1363872"/>
                    <a:pt x="1371600" y="1399309"/>
                    <a:pt x="1371600" y="1399309"/>
                  </a:cubicBezTo>
                  <a:cubicBezTo>
                    <a:pt x="1362364" y="1413163"/>
                    <a:pt x="1356893" y="1430470"/>
                    <a:pt x="1343891" y="1440872"/>
                  </a:cubicBezTo>
                  <a:cubicBezTo>
                    <a:pt x="1332487" y="1449995"/>
                    <a:pt x="1312654" y="1444400"/>
                    <a:pt x="1302327" y="1454727"/>
                  </a:cubicBezTo>
                  <a:cubicBezTo>
                    <a:pt x="1140689" y="1616365"/>
                    <a:pt x="1323109" y="1487053"/>
                    <a:pt x="1205346" y="1565563"/>
                  </a:cubicBezTo>
                  <a:cubicBezTo>
                    <a:pt x="1200728" y="1588654"/>
                    <a:pt x="1197202" y="1611991"/>
                    <a:pt x="1191491" y="1634836"/>
                  </a:cubicBezTo>
                  <a:cubicBezTo>
                    <a:pt x="1183798" y="1665608"/>
                    <a:pt x="1178759" y="1686810"/>
                    <a:pt x="1149927" y="1704109"/>
                  </a:cubicBezTo>
                  <a:cubicBezTo>
                    <a:pt x="1124402" y="1719423"/>
                    <a:pt x="1116510" y="1717963"/>
                    <a:pt x="1094509" y="1717963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2024465" y="799183"/>
              <a:ext cx="1411462" cy="1611508"/>
            </a:xfrm>
            <a:custGeom>
              <a:avLst/>
              <a:gdLst>
                <a:gd name="connsiteX0" fmla="*/ 1411462 w 1411462"/>
                <a:gd name="connsiteY0" fmla="*/ 1403690 h 1611508"/>
                <a:gd name="connsiteX1" fmla="*/ 1383753 w 1411462"/>
                <a:gd name="connsiteY1" fmla="*/ 1445253 h 1611508"/>
                <a:gd name="connsiteX2" fmla="*/ 1356044 w 1411462"/>
                <a:gd name="connsiteY2" fmla="*/ 1528381 h 1611508"/>
                <a:gd name="connsiteX3" fmla="*/ 1314480 w 1411462"/>
                <a:gd name="connsiteY3" fmla="*/ 1611508 h 1611508"/>
                <a:gd name="connsiteX4" fmla="*/ 1231353 w 1411462"/>
                <a:gd name="connsiteY4" fmla="*/ 1569944 h 1611508"/>
                <a:gd name="connsiteX5" fmla="*/ 1134371 w 1411462"/>
                <a:gd name="connsiteY5" fmla="*/ 1472962 h 1611508"/>
                <a:gd name="connsiteX6" fmla="*/ 926553 w 1411462"/>
                <a:gd name="connsiteY6" fmla="*/ 1486817 h 1611508"/>
                <a:gd name="connsiteX7" fmla="*/ 898844 w 1411462"/>
                <a:gd name="connsiteY7" fmla="*/ 1569944 h 1611508"/>
                <a:gd name="connsiteX8" fmla="*/ 857280 w 1411462"/>
                <a:gd name="connsiteY8" fmla="*/ 1583799 h 1611508"/>
                <a:gd name="connsiteX9" fmla="*/ 801862 w 1411462"/>
                <a:gd name="connsiteY9" fmla="*/ 1486817 h 1611508"/>
                <a:gd name="connsiteX10" fmla="*/ 760299 w 1411462"/>
                <a:gd name="connsiteY10" fmla="*/ 1403690 h 1611508"/>
                <a:gd name="connsiteX11" fmla="*/ 718735 w 1411462"/>
                <a:gd name="connsiteY11" fmla="*/ 1389835 h 1611508"/>
                <a:gd name="connsiteX12" fmla="*/ 677171 w 1411462"/>
                <a:gd name="connsiteY12" fmla="*/ 1320562 h 1611508"/>
                <a:gd name="connsiteX13" fmla="*/ 621753 w 1411462"/>
                <a:gd name="connsiteY13" fmla="*/ 1237435 h 1611508"/>
                <a:gd name="connsiteX14" fmla="*/ 594044 w 1411462"/>
                <a:gd name="connsiteY14" fmla="*/ 1195872 h 1611508"/>
                <a:gd name="connsiteX15" fmla="*/ 566335 w 1411462"/>
                <a:gd name="connsiteY15" fmla="*/ 1168162 h 1611508"/>
                <a:gd name="connsiteX16" fmla="*/ 552480 w 1411462"/>
                <a:gd name="connsiteY16" fmla="*/ 1126599 h 1611508"/>
                <a:gd name="connsiteX17" fmla="*/ 469353 w 1411462"/>
                <a:gd name="connsiteY17" fmla="*/ 1071181 h 1611508"/>
                <a:gd name="connsiteX18" fmla="*/ 455499 w 1411462"/>
                <a:gd name="connsiteY18" fmla="*/ 1029617 h 1611508"/>
                <a:gd name="connsiteX19" fmla="*/ 427790 w 1411462"/>
                <a:gd name="connsiteY19" fmla="*/ 988053 h 1611508"/>
                <a:gd name="connsiteX20" fmla="*/ 400080 w 1411462"/>
                <a:gd name="connsiteY20" fmla="*/ 863362 h 1611508"/>
                <a:gd name="connsiteX21" fmla="*/ 358517 w 1411462"/>
                <a:gd name="connsiteY21" fmla="*/ 835653 h 1611508"/>
                <a:gd name="connsiteX22" fmla="*/ 289244 w 1411462"/>
                <a:gd name="connsiteY22" fmla="*/ 710962 h 1611508"/>
                <a:gd name="connsiteX23" fmla="*/ 261535 w 1411462"/>
                <a:gd name="connsiteY23" fmla="*/ 669399 h 1611508"/>
                <a:gd name="connsiteX24" fmla="*/ 178408 w 1411462"/>
                <a:gd name="connsiteY24" fmla="*/ 600126 h 1611508"/>
                <a:gd name="connsiteX25" fmla="*/ 164553 w 1411462"/>
                <a:gd name="connsiteY25" fmla="*/ 558562 h 1611508"/>
                <a:gd name="connsiteX26" fmla="*/ 122990 w 1411462"/>
                <a:gd name="connsiteY26" fmla="*/ 530853 h 1611508"/>
                <a:gd name="connsiteX27" fmla="*/ 95280 w 1411462"/>
                <a:gd name="connsiteY27" fmla="*/ 503144 h 1611508"/>
                <a:gd name="connsiteX28" fmla="*/ 81426 w 1411462"/>
                <a:gd name="connsiteY28" fmla="*/ 461581 h 1611508"/>
                <a:gd name="connsiteX29" fmla="*/ 53717 w 1411462"/>
                <a:gd name="connsiteY29" fmla="*/ 336890 h 1611508"/>
                <a:gd name="connsiteX30" fmla="*/ 12153 w 1411462"/>
                <a:gd name="connsiteY30" fmla="*/ 253762 h 1611508"/>
                <a:gd name="connsiteX31" fmla="*/ 26008 w 1411462"/>
                <a:gd name="connsiteY31" fmla="*/ 184490 h 1611508"/>
                <a:gd name="connsiteX32" fmla="*/ 67571 w 1411462"/>
                <a:gd name="connsiteY32" fmla="*/ 170635 h 1611508"/>
                <a:gd name="connsiteX33" fmla="*/ 150699 w 1411462"/>
                <a:gd name="connsiteY33" fmla="*/ 129072 h 1611508"/>
                <a:gd name="connsiteX34" fmla="*/ 164553 w 1411462"/>
                <a:gd name="connsiteY34" fmla="*/ 87508 h 1611508"/>
                <a:gd name="connsiteX35" fmla="*/ 192262 w 1411462"/>
                <a:gd name="connsiteY35" fmla="*/ 45944 h 1611508"/>
                <a:gd name="connsiteX36" fmla="*/ 192262 w 1411462"/>
                <a:gd name="connsiteY36" fmla="*/ 4381 h 1611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411462" h="1611508">
                  <a:moveTo>
                    <a:pt x="1411462" y="1403690"/>
                  </a:moveTo>
                  <a:cubicBezTo>
                    <a:pt x="1402226" y="1417544"/>
                    <a:pt x="1390516" y="1430037"/>
                    <a:pt x="1383753" y="1445253"/>
                  </a:cubicBezTo>
                  <a:cubicBezTo>
                    <a:pt x="1371890" y="1471944"/>
                    <a:pt x="1372246" y="1504078"/>
                    <a:pt x="1356044" y="1528381"/>
                  </a:cubicBezTo>
                  <a:cubicBezTo>
                    <a:pt x="1320234" y="1582095"/>
                    <a:pt x="1333601" y="1554148"/>
                    <a:pt x="1314480" y="1611508"/>
                  </a:cubicBezTo>
                  <a:cubicBezTo>
                    <a:pt x="1284833" y="1601625"/>
                    <a:pt x="1253470" y="1595220"/>
                    <a:pt x="1231353" y="1569944"/>
                  </a:cubicBezTo>
                  <a:cubicBezTo>
                    <a:pt x="1139810" y="1465324"/>
                    <a:pt x="1219818" y="1501445"/>
                    <a:pt x="1134371" y="1472962"/>
                  </a:cubicBezTo>
                  <a:cubicBezTo>
                    <a:pt x="1065098" y="1477580"/>
                    <a:pt x="990750" y="1460383"/>
                    <a:pt x="926553" y="1486817"/>
                  </a:cubicBezTo>
                  <a:cubicBezTo>
                    <a:pt x="899545" y="1497938"/>
                    <a:pt x="926553" y="1560707"/>
                    <a:pt x="898844" y="1569944"/>
                  </a:cubicBezTo>
                  <a:lnTo>
                    <a:pt x="857280" y="1583799"/>
                  </a:lnTo>
                  <a:cubicBezTo>
                    <a:pt x="826707" y="1430927"/>
                    <a:pt x="872533" y="1575156"/>
                    <a:pt x="801862" y="1486817"/>
                  </a:cubicBezTo>
                  <a:cubicBezTo>
                    <a:pt x="757241" y="1431040"/>
                    <a:pt x="825185" y="1455598"/>
                    <a:pt x="760299" y="1403690"/>
                  </a:cubicBezTo>
                  <a:cubicBezTo>
                    <a:pt x="748895" y="1394567"/>
                    <a:pt x="732590" y="1394453"/>
                    <a:pt x="718735" y="1389835"/>
                  </a:cubicBezTo>
                  <a:cubicBezTo>
                    <a:pt x="692244" y="1310366"/>
                    <a:pt x="722813" y="1381419"/>
                    <a:pt x="677171" y="1320562"/>
                  </a:cubicBezTo>
                  <a:cubicBezTo>
                    <a:pt x="657190" y="1293920"/>
                    <a:pt x="640226" y="1265144"/>
                    <a:pt x="621753" y="1237435"/>
                  </a:cubicBezTo>
                  <a:cubicBezTo>
                    <a:pt x="612517" y="1223581"/>
                    <a:pt x="605818" y="1207646"/>
                    <a:pt x="594044" y="1195872"/>
                  </a:cubicBezTo>
                  <a:lnTo>
                    <a:pt x="566335" y="1168162"/>
                  </a:lnTo>
                  <a:cubicBezTo>
                    <a:pt x="561717" y="1154308"/>
                    <a:pt x="562807" y="1136925"/>
                    <a:pt x="552480" y="1126599"/>
                  </a:cubicBezTo>
                  <a:cubicBezTo>
                    <a:pt x="528932" y="1103051"/>
                    <a:pt x="469353" y="1071181"/>
                    <a:pt x="469353" y="1071181"/>
                  </a:cubicBezTo>
                  <a:cubicBezTo>
                    <a:pt x="464735" y="1057326"/>
                    <a:pt x="462030" y="1042679"/>
                    <a:pt x="455499" y="1029617"/>
                  </a:cubicBezTo>
                  <a:cubicBezTo>
                    <a:pt x="448053" y="1014724"/>
                    <a:pt x="433056" y="1003850"/>
                    <a:pt x="427790" y="988053"/>
                  </a:cubicBezTo>
                  <a:cubicBezTo>
                    <a:pt x="427404" y="986896"/>
                    <a:pt x="414568" y="881472"/>
                    <a:pt x="400080" y="863362"/>
                  </a:cubicBezTo>
                  <a:cubicBezTo>
                    <a:pt x="389678" y="850360"/>
                    <a:pt x="372371" y="844889"/>
                    <a:pt x="358517" y="835653"/>
                  </a:cubicBezTo>
                  <a:cubicBezTo>
                    <a:pt x="334131" y="762497"/>
                    <a:pt x="352762" y="806240"/>
                    <a:pt x="289244" y="710962"/>
                  </a:cubicBezTo>
                  <a:cubicBezTo>
                    <a:pt x="280008" y="697108"/>
                    <a:pt x="275389" y="678635"/>
                    <a:pt x="261535" y="669399"/>
                  </a:cubicBezTo>
                  <a:cubicBezTo>
                    <a:pt x="203668" y="630822"/>
                    <a:pt x="231745" y="653464"/>
                    <a:pt x="178408" y="600126"/>
                  </a:cubicBezTo>
                  <a:cubicBezTo>
                    <a:pt x="173790" y="586271"/>
                    <a:pt x="173676" y="569966"/>
                    <a:pt x="164553" y="558562"/>
                  </a:cubicBezTo>
                  <a:cubicBezTo>
                    <a:pt x="154151" y="545560"/>
                    <a:pt x="135992" y="541255"/>
                    <a:pt x="122990" y="530853"/>
                  </a:cubicBezTo>
                  <a:cubicBezTo>
                    <a:pt x="112790" y="522693"/>
                    <a:pt x="104517" y="512380"/>
                    <a:pt x="95280" y="503144"/>
                  </a:cubicBezTo>
                  <a:cubicBezTo>
                    <a:pt x="90662" y="489290"/>
                    <a:pt x="84594" y="475837"/>
                    <a:pt x="81426" y="461581"/>
                  </a:cubicBezTo>
                  <a:cubicBezTo>
                    <a:pt x="72913" y="423274"/>
                    <a:pt x="72429" y="374314"/>
                    <a:pt x="53717" y="336890"/>
                  </a:cubicBezTo>
                  <a:cubicBezTo>
                    <a:pt x="0" y="229455"/>
                    <a:pt x="46979" y="358238"/>
                    <a:pt x="12153" y="253762"/>
                  </a:cubicBezTo>
                  <a:cubicBezTo>
                    <a:pt x="16771" y="230671"/>
                    <a:pt x="12946" y="204083"/>
                    <a:pt x="26008" y="184490"/>
                  </a:cubicBezTo>
                  <a:cubicBezTo>
                    <a:pt x="34109" y="172339"/>
                    <a:pt x="54509" y="177166"/>
                    <a:pt x="67571" y="170635"/>
                  </a:cubicBezTo>
                  <a:cubicBezTo>
                    <a:pt x="174990" y="116925"/>
                    <a:pt x="46237" y="163891"/>
                    <a:pt x="150699" y="129072"/>
                  </a:cubicBezTo>
                  <a:cubicBezTo>
                    <a:pt x="155317" y="115217"/>
                    <a:pt x="158022" y="100570"/>
                    <a:pt x="164553" y="87508"/>
                  </a:cubicBezTo>
                  <a:cubicBezTo>
                    <a:pt x="171999" y="72615"/>
                    <a:pt x="189524" y="62369"/>
                    <a:pt x="192262" y="45944"/>
                  </a:cubicBezTo>
                  <a:cubicBezTo>
                    <a:pt x="199920" y="0"/>
                    <a:pt x="156540" y="4381"/>
                    <a:pt x="192262" y="4381"/>
                  </a:cubicBezTo>
                </a:path>
              </a:pathLst>
            </a:cu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depositphotos_5284933-Saudi-arabia-flag-on-globe-ma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094" y="1905000"/>
            <a:ext cx="3958530" cy="3962400"/>
          </a:xfrm>
          <a:prstGeom prst="rect">
            <a:avLst/>
          </a:prstGeom>
        </p:spPr>
      </p:pic>
      <p:sp>
        <p:nvSpPr>
          <p:cNvPr id="30" name="Donut 29"/>
          <p:cNvSpPr/>
          <p:nvPr/>
        </p:nvSpPr>
        <p:spPr>
          <a:xfrm>
            <a:off x="1828800" y="3733800"/>
            <a:ext cx="914400" cy="914400"/>
          </a:xfrm>
          <a:prstGeom prst="donut">
            <a:avLst>
              <a:gd name="adj" fmla="val 4221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66 0.05 L 0.5 -0.2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-1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3.33333E-6 0.4833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world-map 02.gif"/>
          <p:cNvPicPr>
            <a:picLocks noChangeAspect="1"/>
          </p:cNvPicPr>
          <p:nvPr/>
        </p:nvPicPr>
        <p:blipFill>
          <a:blip r:embed="rId2"/>
          <a:srcRect l="50212" t="34267" r="16839" b="33117"/>
          <a:stretch>
            <a:fillRect/>
          </a:stretch>
        </p:blipFill>
        <p:spPr bwMode="auto">
          <a:xfrm>
            <a:off x="685800" y="1115641"/>
            <a:ext cx="7467600" cy="5361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onut 6"/>
          <p:cNvSpPr/>
          <p:nvPr/>
        </p:nvSpPr>
        <p:spPr>
          <a:xfrm>
            <a:off x="5334000" y="3962395"/>
            <a:ext cx="533400" cy="609600"/>
          </a:xfrm>
          <a:prstGeom prst="donu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6866" name="Picture 2" descr="C:\Program Files (x86)\Microsoft Office\MEDIA\CAGCAT10\j0233070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62877">
            <a:off x="5355911" y="4075938"/>
            <a:ext cx="416906" cy="208984"/>
          </a:xfrm>
          <a:prstGeom prst="rect">
            <a:avLst/>
          </a:prstGeom>
          <a:noFill/>
        </p:spPr>
      </p:pic>
      <p:pic>
        <p:nvPicPr>
          <p:cNvPr id="36867" name="Picture 3" descr="C:\Program Files (x86)\Microsoft Office\MEDIA\CAGCAT10\j0292152.wmf"/>
          <p:cNvPicPr>
            <a:picLocks noChangeAspect="1" noChangeArrowheads="1"/>
          </p:cNvPicPr>
          <p:nvPr/>
        </p:nvPicPr>
        <p:blipFill>
          <a:blip r:embed="rId4"/>
          <a:srcRect l="25242" t="4098" b="4098"/>
          <a:stretch>
            <a:fillRect/>
          </a:stretch>
        </p:blipFill>
        <p:spPr bwMode="auto">
          <a:xfrm>
            <a:off x="5486400" y="4343400"/>
            <a:ext cx="259973" cy="378819"/>
          </a:xfrm>
          <a:prstGeom prst="rect">
            <a:avLst/>
          </a:prstGeom>
          <a:noFill/>
        </p:spPr>
      </p:pic>
      <p:sp>
        <p:nvSpPr>
          <p:cNvPr id="6" name="Donut 5"/>
          <p:cNvSpPr/>
          <p:nvPr/>
        </p:nvSpPr>
        <p:spPr>
          <a:xfrm>
            <a:off x="2362200" y="4038600"/>
            <a:ext cx="838200" cy="685800"/>
          </a:xfrm>
          <a:prstGeom prst="donu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7 L -0.08489 -0.06482 C -0.10208 -0.07755 -0.12656 -0.08588 -0.15225 -0.0831 C -0.18194 -0.07986 -0.20538 -0.06875 -0.22031 -0.05023 L -0.29462 0.03333 " pathEditMode="relative" rAng="5121489" ptsTypes="FffFF">
                                      <p:cBhvr>
                                        <p:cTn id="32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-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1667 L -0.07917 0.14722 C -0.09584 0.18495 -0.1224 0.20787 -0.15139 0.21574 C -0.18577 0.21944 -0.21476 0.19977 -0.23698 0.16759 L -0.33698 0.0294 " pathEditMode="relative" rAng="5049999" ptsTypes="FffFF">
                                      <p:cBhvr>
                                        <p:cTn id="41" dur="2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0" y="1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JJ.jpg"/>
          <p:cNvPicPr>
            <a:picLocks noChangeAspect="1"/>
          </p:cNvPicPr>
          <p:nvPr/>
        </p:nvPicPr>
        <p:blipFill>
          <a:blip r:embed="rId2"/>
          <a:srcRect b="4819"/>
          <a:stretch>
            <a:fillRect/>
          </a:stretch>
        </p:blipFill>
        <p:spPr>
          <a:xfrm>
            <a:off x="189186" y="228600"/>
            <a:ext cx="8954814" cy="640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09600" y="6248400"/>
            <a:ext cx="9906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ইহরাম</a:t>
            </a:r>
            <a:r>
              <a:rPr lang="en-US" sz="24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2400" b="1" dirty="0">
              <a:ln w="1905"/>
              <a:solidFill>
                <a:srgbClr val="C31BA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91000" y="685800"/>
            <a:ext cx="1676400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ইফাদা</a:t>
            </a:r>
            <a:r>
              <a:rPr lang="en-US" sz="32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মুজদালিফা</a:t>
            </a:r>
            <a:r>
              <a:rPr lang="en-US" sz="32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3200" b="1" dirty="0">
              <a:ln w="1905"/>
              <a:solidFill>
                <a:srgbClr val="C31BA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6248400"/>
            <a:ext cx="12192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তাওয়াফ</a:t>
            </a:r>
            <a:r>
              <a:rPr lang="en-US" sz="28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</a:t>
            </a:r>
            <a:endParaRPr lang="en-US" sz="2800" b="1" dirty="0">
              <a:ln w="1905"/>
              <a:solidFill>
                <a:srgbClr val="C31BA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10400" y="5638800"/>
            <a:ext cx="205740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সাফা</a:t>
            </a:r>
            <a:r>
              <a:rPr lang="en-US" sz="32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মারওয়া</a:t>
            </a:r>
            <a:r>
              <a:rPr lang="en-US" sz="32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</a:t>
            </a:r>
            <a:endParaRPr lang="en-US" sz="3200" b="1" dirty="0">
              <a:ln w="1905"/>
              <a:solidFill>
                <a:srgbClr val="C31BA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7600" y="1447800"/>
            <a:ext cx="160020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আরাফাত</a:t>
            </a:r>
            <a:r>
              <a:rPr lang="en-US" sz="32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</a:t>
            </a:r>
            <a:endParaRPr lang="en-US" sz="3200" b="1" dirty="0">
              <a:ln w="1905"/>
              <a:solidFill>
                <a:srgbClr val="C31BA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5634335"/>
            <a:ext cx="10668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তাওয়াফ</a:t>
            </a:r>
            <a:r>
              <a:rPr lang="en-US" sz="24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</a:t>
            </a:r>
            <a:endParaRPr lang="en-US" sz="2400" b="1" dirty="0">
              <a:ln w="1905"/>
              <a:solidFill>
                <a:srgbClr val="C31BA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0600" y="3301425"/>
            <a:ext cx="914400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মীনা</a:t>
            </a:r>
            <a:r>
              <a:rPr lang="en-US" sz="3200" b="1" dirty="0" smtClean="0">
                <a:ln w="1905"/>
                <a:solidFill>
                  <a:srgbClr val="C31BAB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</a:t>
            </a:r>
            <a:endParaRPr lang="en-US" sz="3200" b="1" dirty="0">
              <a:ln w="1905"/>
              <a:solidFill>
                <a:srgbClr val="C31BAB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8103_kedatangan-gelombang-ii-jamaah-haji-di-arab-saudi_663_382.jpg"/>
          <p:cNvPicPr>
            <a:picLocks noChangeAspect="1"/>
          </p:cNvPicPr>
          <p:nvPr/>
        </p:nvPicPr>
        <p:blipFill>
          <a:blip r:embed="rId2"/>
          <a:srcRect r="23649"/>
          <a:stretch>
            <a:fillRect/>
          </a:stretch>
        </p:blipFill>
        <p:spPr>
          <a:xfrm>
            <a:off x="304800" y="3505200"/>
            <a:ext cx="4343400" cy="3123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1353425538_457881723_3-Ihram-Ihraam-Ahram-For-Umrah-and-Hajj-Exporters-of-100-Cotton-Terry-Towel-Ihram-Cloth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38" y="228601"/>
            <a:ext cx="4343562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go-makkah-hajj-oumra-4m413k-woman-hajj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228600"/>
            <a:ext cx="4133980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umrah-bag-ladies-large-imag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00" y="3545541"/>
            <a:ext cx="2667000" cy="3083859"/>
          </a:xfrm>
          <a:prstGeom prst="rect">
            <a:avLst/>
          </a:prstGeom>
        </p:spPr>
      </p:pic>
      <p:sp>
        <p:nvSpPr>
          <p:cNvPr id="7" name="Left Arrow 6"/>
          <p:cNvSpPr/>
          <p:nvPr/>
        </p:nvSpPr>
        <p:spPr>
          <a:xfrm>
            <a:off x="6705600" y="3581400"/>
            <a:ext cx="2362200" cy="1371600"/>
          </a:xfrm>
          <a:prstGeom prst="leftArrow">
            <a:avLst>
              <a:gd name="adj1" fmla="val 50000"/>
              <a:gd name="adj2" fmla="val 3272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ইহরাম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বাঁধা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o-makkah-hajj-oumra-er8801-women-hajjjpg.jpg"/>
          <p:cNvPicPr>
            <a:picLocks noChangeAspect="1"/>
          </p:cNvPicPr>
          <p:nvPr/>
        </p:nvPicPr>
        <p:blipFill>
          <a:blip r:embed="rId2"/>
          <a:srcRect r="4412"/>
          <a:stretch>
            <a:fillRect/>
          </a:stretch>
        </p:blipFill>
        <p:spPr>
          <a:xfrm>
            <a:off x="76201" y="76200"/>
            <a:ext cx="5029199" cy="3427199"/>
          </a:xfrm>
          <a:prstGeom prst="rect">
            <a:avLst/>
          </a:prstGeom>
        </p:spPr>
      </p:pic>
      <p:pic>
        <p:nvPicPr>
          <p:cNvPr id="4" name="Picture 3" descr="s_h24_RTR2TMQS.jpg"/>
          <p:cNvPicPr>
            <a:picLocks noChangeAspect="1"/>
          </p:cNvPicPr>
          <p:nvPr/>
        </p:nvPicPr>
        <p:blipFill>
          <a:blip r:embed="rId3">
            <a:lum bright="10000"/>
          </a:blip>
          <a:srcRect l="22465" t="23431" r="11667" b="12462"/>
          <a:stretch>
            <a:fillRect/>
          </a:stretch>
        </p:blipFill>
        <p:spPr>
          <a:xfrm>
            <a:off x="4038600" y="3505200"/>
            <a:ext cx="5055052" cy="327659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257800" y="1600200"/>
            <a:ext cx="3637649" cy="769441"/>
            <a:chOff x="5257800" y="1600200"/>
            <a:chExt cx="3637649" cy="769441"/>
          </a:xfrm>
        </p:grpSpPr>
        <p:sp>
          <p:nvSpPr>
            <p:cNvPr id="5" name="Flowchart: Terminator 4"/>
            <p:cNvSpPr/>
            <p:nvPr/>
          </p:nvSpPr>
          <p:spPr>
            <a:xfrm>
              <a:off x="5257800" y="1676400"/>
              <a:ext cx="3581400" cy="609600"/>
            </a:xfrm>
            <a:prstGeom prst="flowChartTerminator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5410200" y="1600200"/>
              <a:ext cx="3485249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4400" b="1" dirty="0" err="1" smtClean="0">
                  <a:latin typeface="NikoshBAN" pitchFamily="2" charset="0"/>
                  <a:cs typeface="NikoshBAN" pitchFamily="2" charset="0"/>
                </a:rPr>
                <a:t>আরাফাতে</a:t>
              </a:r>
              <a:r>
                <a:rPr lang="en-US" sz="4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dirty="0" err="1" smtClean="0">
                  <a:latin typeface="NikoshBAN" pitchFamily="2" charset="0"/>
                  <a:cs typeface="NikoshBAN" pitchFamily="2" charset="0"/>
                </a:rPr>
                <a:t>অবস্থান</a:t>
              </a:r>
              <a:r>
                <a:rPr lang="en-US" sz="4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28600" y="3581400"/>
            <a:ext cx="3733800" cy="2514600"/>
            <a:chOff x="228600" y="3581400"/>
            <a:chExt cx="3733800" cy="2514600"/>
          </a:xfrm>
        </p:grpSpPr>
        <p:sp>
          <p:nvSpPr>
            <p:cNvPr id="9" name="Up Arrow 8"/>
            <p:cNvSpPr/>
            <p:nvPr/>
          </p:nvSpPr>
          <p:spPr>
            <a:xfrm>
              <a:off x="1143000" y="3581400"/>
              <a:ext cx="1371600" cy="1130808"/>
            </a:xfrm>
            <a:prstGeom prst="upArrow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Arrow 7"/>
            <p:cNvSpPr/>
            <p:nvPr/>
          </p:nvSpPr>
          <p:spPr>
            <a:xfrm>
              <a:off x="228600" y="4267200"/>
              <a:ext cx="3733800" cy="1828800"/>
            </a:xfrm>
            <a:prstGeom prst="rightArrow">
              <a:avLst>
                <a:gd name="adj1" fmla="val 50000"/>
                <a:gd name="adj2" fmla="val 30303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 smtClean="0">
                  <a:latin typeface="NikoshBAN" pitchFamily="2" charset="0"/>
                  <a:cs typeface="NikoshBAN" pitchFamily="2" charset="0"/>
                </a:rPr>
                <a:t>আরাফাত</a:t>
              </a:r>
              <a:r>
                <a:rPr lang="en-US" sz="48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dirty="0" err="1" smtClean="0">
                  <a:latin typeface="NikoshBAN" pitchFamily="2" charset="0"/>
                  <a:cs typeface="NikoshBAN" pitchFamily="2" charset="0"/>
                </a:rPr>
                <a:t>ময়দান</a:t>
              </a:r>
              <a:r>
                <a:rPr lang="en-US" sz="4800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48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6648199-muslims-perform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0556"/>
            <a:ext cx="4953000" cy="39800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2743200" y="5188803"/>
            <a:ext cx="3695242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/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তওয়াফে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জিয়ারত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tawaf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788924"/>
            <a:ext cx="4038600" cy="40116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Content Placeholder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124200"/>
          <a:ext cx="129540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ackager Shell Object" showAsIcon="1" r:id="rId3" imgW="914400" imgH="714240" progId="Package">
                  <p:embed/>
                </p:oleObj>
              </mc:Choice>
              <mc:Fallback>
                <p:oleObj name="Packager Shell Object" showAsIcon="1" r:id="rId3" imgW="914400" imgH="714240" progId="Package">
                  <p:embed/>
                  <p:pic>
                    <p:nvPicPr>
                      <p:cNvPr id="0" name="Content Placeholder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124200"/>
                        <a:ext cx="1295400" cy="1012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143000" y="1295400"/>
          <a:ext cx="7010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895600" y="304800"/>
            <a:ext cx="3352800" cy="9144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হজের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ফরজ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580e931535fa1e1e0f6a706700aa85-4_3_r5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838200"/>
            <a:ext cx="51054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HAJJ.jpg"/>
          <p:cNvPicPr>
            <a:picLocks noChangeAspect="1"/>
          </p:cNvPicPr>
          <p:nvPr/>
        </p:nvPicPr>
        <p:blipFill>
          <a:blip r:embed="rId4"/>
          <a:srcRect l="68889" t="51839" r="2222" b="16896"/>
          <a:stretch>
            <a:fillRect/>
          </a:stretch>
        </p:blipFill>
        <p:spPr>
          <a:xfrm>
            <a:off x="76200" y="838200"/>
            <a:ext cx="38100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28600" y="5410200"/>
            <a:ext cx="8839200" cy="120032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4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সাফা</a:t>
            </a:r>
            <a:r>
              <a:rPr lang="en-US" sz="4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মারওয়া</a:t>
            </a:r>
            <a:r>
              <a:rPr lang="en-US" sz="4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পাহাড়ের</a:t>
            </a:r>
            <a:r>
              <a:rPr lang="en-US" sz="4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মাঝে</a:t>
            </a:r>
            <a:r>
              <a:rPr lang="en-US" sz="4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সাঈ</a:t>
            </a:r>
            <a:r>
              <a:rPr lang="en-US" sz="4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মুযদালিফায়</a:t>
            </a:r>
            <a:r>
              <a:rPr lang="en-US" sz="4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রাত্রি</a:t>
            </a:r>
            <a:r>
              <a:rPr lang="en-US" sz="4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যাপন</a:t>
            </a:r>
            <a:r>
              <a:rPr lang="en-US" sz="4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b="1" dirty="0" smtClean="0">
                <a:ln w="1905"/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400" b="1" dirty="0">
              <a:ln w="1905"/>
              <a:solidFill>
                <a:schemeClr val="tx1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5240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সাফা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3940314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মারওয়া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769480400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06044"/>
            <a:ext cx="5715000" cy="5994756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5943600" y="2590800"/>
            <a:ext cx="2971800" cy="1524000"/>
          </a:xfrm>
          <a:prstGeom prst="leftArrow">
            <a:avLst>
              <a:gd name="adj1" fmla="val 50000"/>
              <a:gd name="adj2" fmla="val 3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মীনায়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গমন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jj-Muslim-pilgrimage.jpg"/>
          <p:cNvPicPr>
            <a:picLocks noChangeAspect="1"/>
          </p:cNvPicPr>
          <p:nvPr/>
        </p:nvPicPr>
        <p:blipFill>
          <a:blip r:embed="rId2"/>
          <a:srcRect l="8593"/>
          <a:stretch>
            <a:fillRect/>
          </a:stretch>
        </p:blipFill>
        <p:spPr>
          <a:xfrm>
            <a:off x="1" y="0"/>
            <a:ext cx="4724400" cy="3561290"/>
          </a:xfrm>
          <a:prstGeom prst="rect">
            <a:avLst/>
          </a:prstGeom>
        </p:spPr>
      </p:pic>
      <p:pic>
        <p:nvPicPr>
          <p:cNvPr id="3" name="Picture 2" descr="jansharif201211091352492837_Zamzam_Well2.jpg"/>
          <p:cNvPicPr>
            <a:picLocks noChangeAspect="1"/>
          </p:cNvPicPr>
          <p:nvPr/>
        </p:nvPicPr>
        <p:blipFill>
          <a:blip r:embed="rId3"/>
          <a:srcRect b="3797"/>
          <a:stretch>
            <a:fillRect/>
          </a:stretch>
        </p:blipFill>
        <p:spPr>
          <a:xfrm>
            <a:off x="4800600" y="0"/>
            <a:ext cx="4301289" cy="3505200"/>
          </a:xfrm>
          <a:prstGeom prst="rect">
            <a:avLst/>
          </a:prstGeom>
        </p:spPr>
      </p:pic>
      <p:pic>
        <p:nvPicPr>
          <p:cNvPr id="4" name="Picture 3" descr="jansharif201211091352492837_Zamzam_Well.jpg"/>
          <p:cNvPicPr>
            <a:picLocks noChangeAspect="1"/>
          </p:cNvPicPr>
          <p:nvPr/>
        </p:nvPicPr>
        <p:blipFill>
          <a:blip r:embed="rId4"/>
          <a:srcRect l="5600" r="3200"/>
          <a:stretch>
            <a:fillRect/>
          </a:stretch>
        </p:blipFill>
        <p:spPr>
          <a:xfrm>
            <a:off x="4800600" y="3581401"/>
            <a:ext cx="4343400" cy="3200400"/>
          </a:xfrm>
          <a:prstGeom prst="rect">
            <a:avLst/>
          </a:prstGeom>
        </p:spPr>
      </p:pic>
      <p:sp>
        <p:nvSpPr>
          <p:cNvPr id="6" name="Pentagon 5"/>
          <p:cNvSpPr/>
          <p:nvPr/>
        </p:nvSpPr>
        <p:spPr>
          <a:xfrm>
            <a:off x="381000" y="4343400"/>
            <a:ext cx="3962400" cy="137160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মাথা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মুণ্ডন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যমযম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কূপের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গোসল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eep.jpg"/>
          <p:cNvPicPr>
            <a:picLocks noChangeAspect="1"/>
          </p:cNvPicPr>
          <p:nvPr/>
        </p:nvPicPr>
        <p:blipFill>
          <a:blip r:embed="rId2"/>
          <a:srcRect t="17782" r="2778"/>
          <a:stretch>
            <a:fillRect/>
          </a:stretch>
        </p:blipFill>
        <p:spPr>
          <a:xfrm>
            <a:off x="4343400" y="0"/>
            <a:ext cx="4800600" cy="3429000"/>
          </a:xfrm>
          <a:prstGeom prst="rect">
            <a:avLst/>
          </a:prstGeom>
        </p:spPr>
      </p:pic>
      <p:pic>
        <p:nvPicPr>
          <p:cNvPr id="3" name="Picture 2" descr="Sheep12.jpg"/>
          <p:cNvPicPr>
            <a:picLocks noChangeAspect="1"/>
          </p:cNvPicPr>
          <p:nvPr/>
        </p:nvPicPr>
        <p:blipFill>
          <a:blip r:embed="rId3"/>
          <a:srcRect l="26667" t="13084" r="26952"/>
          <a:stretch>
            <a:fillRect/>
          </a:stretch>
        </p:blipFill>
        <p:spPr>
          <a:xfrm>
            <a:off x="0" y="3466272"/>
            <a:ext cx="2819400" cy="3391728"/>
          </a:xfrm>
          <a:prstGeom prst="rect">
            <a:avLst/>
          </a:prstGeom>
        </p:spPr>
      </p:pic>
      <p:pic>
        <p:nvPicPr>
          <p:cNvPr id="4" name="Picture 3" descr="news_16_11_2010_1.jpg"/>
          <p:cNvPicPr>
            <a:picLocks noChangeAspect="1"/>
          </p:cNvPicPr>
          <p:nvPr/>
        </p:nvPicPr>
        <p:blipFill>
          <a:blip r:embed="rId4"/>
          <a:srcRect l="10715" t="5992" r="41071" b="7116"/>
          <a:stretch>
            <a:fillRect/>
          </a:stretch>
        </p:blipFill>
        <p:spPr>
          <a:xfrm>
            <a:off x="0" y="0"/>
            <a:ext cx="4267200" cy="3429000"/>
          </a:xfrm>
          <a:prstGeom prst="rect">
            <a:avLst/>
          </a:prstGeom>
        </p:spPr>
      </p:pic>
      <p:pic>
        <p:nvPicPr>
          <p:cNvPr id="5" name="Picture 4" descr="0.jpg"/>
          <p:cNvPicPr>
            <a:picLocks noChangeAspect="1"/>
          </p:cNvPicPr>
          <p:nvPr/>
        </p:nvPicPr>
        <p:blipFill>
          <a:blip r:embed="rId5"/>
          <a:srcRect l="18333" t="23333" r="3333" b="1111"/>
          <a:stretch>
            <a:fillRect/>
          </a:stretch>
        </p:blipFill>
        <p:spPr>
          <a:xfrm>
            <a:off x="5791200" y="3505200"/>
            <a:ext cx="3276600" cy="32766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895600" y="4419600"/>
            <a:ext cx="2819400" cy="838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মীনায়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কুরবানী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7000" y="0"/>
            <a:ext cx="3886200" cy="1107996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হজের</a:t>
            </a:r>
            <a:r>
              <a:rPr lang="en-US" sz="6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6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hajj-tawaf-in-haram-kaab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43785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" y="5638800"/>
            <a:ext cx="891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সাম্য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মৈত্রী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ভাবের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আদান-প্রদান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ঐক্য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ভাতৃত্ব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6200" y="1595497"/>
            <a:ext cx="5181600" cy="206210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আল্লাহর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উদ্দেশ্যে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বায়তুল্লাহ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শরীফের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হজ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ওপর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অবশ্য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কর্তব্য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সেখানে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সামর্থ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”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24600" y="3048000"/>
            <a:ext cx="2209800" cy="60239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আল কুরআন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সূরা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আলে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ইমরান-৯৭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4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95400"/>
            <a:ext cx="3557954" cy="2514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Picture 5" descr="hadith-book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03" y="3962400"/>
            <a:ext cx="3462727" cy="251460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3810000" y="4343400"/>
            <a:ext cx="5257800" cy="206210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“যে ব্যক্তি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আল্লাহর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উদ্দেশ্যে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bn-BD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করল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তারপর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অশ্লীল</a:t>
            </a:r>
            <a:r>
              <a:rPr lang="bn-BD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কাজ করল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পাপ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করল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সে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নবজাত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শিশুর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নিষ্পাপ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ফিরল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।” 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(বুখারী ও মুসলিম)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Down Arrow Callout 8"/>
          <p:cNvSpPr/>
          <p:nvPr/>
        </p:nvSpPr>
        <p:spPr>
          <a:xfrm>
            <a:off x="3200400" y="228600"/>
            <a:ext cx="2895600" cy="1066800"/>
          </a:xfrm>
          <a:prstGeom prst="downArrow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তাৎপর্য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09800" y="533400"/>
            <a:ext cx="4724400" cy="3267738"/>
            <a:chOff x="2209800" y="533400"/>
            <a:chExt cx="4724400" cy="3267738"/>
          </a:xfrm>
        </p:grpSpPr>
        <p:sp>
          <p:nvSpPr>
            <p:cNvPr id="3" name="Left-Up Arrow 2"/>
            <p:cNvSpPr/>
            <p:nvPr/>
          </p:nvSpPr>
          <p:spPr>
            <a:xfrm rot="13349728">
              <a:off x="3208530" y="1212168"/>
              <a:ext cx="2689483" cy="2588970"/>
            </a:xfrm>
            <a:prstGeom prst="leftUpArrow">
              <a:avLst>
                <a:gd name="adj1" fmla="val 3621"/>
                <a:gd name="adj2" fmla="val 25000"/>
                <a:gd name="adj3" fmla="val 1587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Cloud 1"/>
            <p:cNvSpPr/>
            <p:nvPr/>
          </p:nvSpPr>
          <p:spPr>
            <a:xfrm>
              <a:off x="2209800" y="533400"/>
              <a:ext cx="4724400" cy="1219200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60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দলীয় কাজ </a:t>
              </a:r>
              <a:endParaRPr lang="en-US" sz="6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Cloud 4"/>
          <p:cNvSpPr/>
          <p:nvPr/>
        </p:nvSpPr>
        <p:spPr>
          <a:xfrm>
            <a:off x="685801" y="3124200"/>
            <a:ext cx="4038599" cy="213360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হজের ফরজ কয়টি ও কী কী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loud 8"/>
          <p:cNvSpPr/>
          <p:nvPr/>
        </p:nvSpPr>
        <p:spPr>
          <a:xfrm>
            <a:off x="4800600" y="2895600"/>
            <a:ext cx="3733800" cy="205740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হজের গুরুত্ব লিখ।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97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667000" y="533400"/>
            <a:ext cx="3505200" cy="914400"/>
          </a:xfrm>
          <a:prstGeom prst="cloud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828800"/>
            <a:ext cx="807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হজ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উত্তর-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আল্লাহ তায়ালার সন্তুষ্টি ও নৈকট্য লাভের উদ্দেশ্যে নির্দিষ্ট সময়ে, বিশেষ অবস্থায়, নির্দিষ্ট স্থানে, নির্ধারিত স্থানে, নির্ধারিত নিয়মে, নির্দিষ্ট কতগুলো অনুষ্ঠান পালন করাকে হজ বলে।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হজের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ফরজ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উত্তর-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হজের ফরজ তিনটি। ১।ইহরাম বাঁধা, ২। আরাফাতে অবস্থান, ৩। তওয়াফে জিয়ারত।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102816"/>
            <a:ext cx="8077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৩।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হজের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উত্তর-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ইহরাম বাঁধা, কাবাঘর তওয়াফ করা ও সাফা-মারওয়ার মাঝে সাঈ করা।</a:t>
            </a:r>
          </a:p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৪।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কাদের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হজ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ফরজ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উত্তর-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প্রত্যেক সামর্থ্যবান মুসলিম নর-নারীর ওপর ফরজ।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743200" y="990600"/>
            <a:ext cx="3733800" cy="137160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3200400"/>
            <a:ext cx="7924800" cy="16764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হজ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16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8100"/>
            <a:ext cx="8991600" cy="6743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2209800" y="1466671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1011</TotalTime>
  <Words>344</Words>
  <Application>Microsoft Office PowerPoint</Application>
  <PresentationFormat>On-screen Show (4:3)</PresentationFormat>
  <Paragraphs>76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Trek</vt:lpstr>
      <vt:lpstr>Oriel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Asus</cp:lastModifiedBy>
  <cp:revision>114</cp:revision>
  <dcterms:created xsi:type="dcterms:W3CDTF">2006-08-16T00:00:00Z</dcterms:created>
  <dcterms:modified xsi:type="dcterms:W3CDTF">2013-10-07T03:27:32Z</dcterms:modified>
</cp:coreProperties>
</file>